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  <p:sldMasterId id="2147483691" r:id="rId4"/>
  </p:sldMasterIdLst>
  <p:notesMasterIdLst>
    <p:notesMasterId r:id="rId29"/>
  </p:notesMasterIdLst>
  <p:sldIdLst>
    <p:sldId id="351" r:id="rId5"/>
    <p:sldId id="365" r:id="rId6"/>
    <p:sldId id="354" r:id="rId7"/>
    <p:sldId id="352" r:id="rId8"/>
    <p:sldId id="353" r:id="rId9"/>
    <p:sldId id="298" r:id="rId10"/>
    <p:sldId id="356" r:id="rId11"/>
    <p:sldId id="367" r:id="rId12"/>
    <p:sldId id="358" r:id="rId13"/>
    <p:sldId id="368" r:id="rId14"/>
    <p:sldId id="311" r:id="rId15"/>
    <p:sldId id="313" r:id="rId16"/>
    <p:sldId id="317" r:id="rId17"/>
    <p:sldId id="360" r:id="rId18"/>
    <p:sldId id="347" r:id="rId19"/>
    <p:sldId id="363" r:id="rId20"/>
    <p:sldId id="362" r:id="rId21"/>
    <p:sldId id="361" r:id="rId22"/>
    <p:sldId id="366" r:id="rId23"/>
    <p:sldId id="328" r:id="rId24"/>
    <p:sldId id="364" r:id="rId25"/>
    <p:sldId id="299" r:id="rId26"/>
    <p:sldId id="335" r:id="rId27"/>
    <p:sldId id="34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037"/>
    <a:srgbClr val="0E3A2E"/>
    <a:srgbClr val="0B2F26"/>
    <a:srgbClr val="0D392D"/>
    <a:srgbClr val="145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94" y="10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5/7/2026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34">
            <a:extLst>
              <a:ext uri="{FF2B5EF4-FFF2-40B4-BE49-F238E27FC236}">
                <a16:creationId xmlns:a16="http://schemas.microsoft.com/office/drawing/2014/main" id="{D0D9BAF9-A476-428E-9F30-DD15FD0074E2}"/>
              </a:ext>
            </a:extLst>
          </p:cNvPr>
          <p:cNvSpPr/>
          <p:nvPr userDrawn="1"/>
        </p:nvSpPr>
        <p:spPr>
          <a:xfrm>
            <a:off x="9375470" y="5930970"/>
            <a:ext cx="3674712" cy="4775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3D1C46EF-FCD1-47F3-8B3A-2B8B23A4E4AB}"/>
              </a:ext>
            </a:extLst>
          </p:cNvPr>
          <p:cNvGrpSpPr/>
          <p:nvPr userDrawn="1"/>
        </p:nvGrpSpPr>
        <p:grpSpPr>
          <a:xfrm>
            <a:off x="8949924" y="1077957"/>
            <a:ext cx="3242076" cy="5095480"/>
            <a:chOff x="9508727" y="2147107"/>
            <a:chExt cx="2683273" cy="4217224"/>
          </a:xfrm>
        </p:grpSpPr>
        <p:sp>
          <p:nvSpPr>
            <p:cNvPr id="3" name="Freeform: Shape 6">
              <a:extLst>
                <a:ext uri="{FF2B5EF4-FFF2-40B4-BE49-F238E27FC236}">
                  <a16:creationId xmlns:a16="http://schemas.microsoft.com/office/drawing/2014/main" id="{8DDC986D-5CF9-4E0F-9494-46D27D977BF6}"/>
                </a:ext>
              </a:extLst>
            </p:cNvPr>
            <p:cNvSpPr/>
            <p:nvPr/>
          </p:nvSpPr>
          <p:spPr>
            <a:xfrm>
              <a:off x="11381596" y="5780548"/>
              <a:ext cx="810404" cy="583783"/>
            </a:xfrm>
            <a:custGeom>
              <a:avLst/>
              <a:gdLst>
                <a:gd name="connsiteX0" fmla="*/ 267669 w 810404"/>
                <a:gd name="connsiteY0" fmla="*/ 0 h 583783"/>
                <a:gd name="connsiteX1" fmla="*/ 769357 w 810404"/>
                <a:gd name="connsiteY1" fmla="*/ 0 h 583783"/>
                <a:gd name="connsiteX2" fmla="*/ 805844 w 810404"/>
                <a:gd name="connsiteY2" fmla="*/ 0 h 583783"/>
                <a:gd name="connsiteX3" fmla="*/ 810404 w 810404"/>
                <a:gd name="connsiteY3" fmla="*/ 0 h 583783"/>
                <a:gd name="connsiteX4" fmla="*/ 810404 w 810404"/>
                <a:gd name="connsiteY4" fmla="*/ 583783 h 583783"/>
                <a:gd name="connsiteX5" fmla="*/ 805844 w 810404"/>
                <a:gd name="connsiteY5" fmla="*/ 583783 h 583783"/>
                <a:gd name="connsiteX6" fmla="*/ 769357 w 810404"/>
                <a:gd name="connsiteY6" fmla="*/ 583783 h 583783"/>
                <a:gd name="connsiteX7" fmla="*/ 170371 w 810404"/>
                <a:gd name="connsiteY7" fmla="*/ 583783 h 583783"/>
                <a:gd name="connsiteX8" fmla="*/ 152128 w 810404"/>
                <a:gd name="connsiteY8" fmla="*/ 367906 h 583783"/>
                <a:gd name="connsiteX9" fmla="*/ 267669 w 810404"/>
                <a:gd name="connsiteY9" fmla="*/ 0 h 583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0404" h="583783">
                  <a:moveTo>
                    <a:pt x="267669" y="0"/>
                  </a:moveTo>
                  <a:lnTo>
                    <a:pt x="769357" y="0"/>
                  </a:lnTo>
                  <a:lnTo>
                    <a:pt x="805844" y="0"/>
                  </a:lnTo>
                  <a:lnTo>
                    <a:pt x="810404" y="0"/>
                  </a:lnTo>
                  <a:lnTo>
                    <a:pt x="810404" y="583783"/>
                  </a:lnTo>
                  <a:lnTo>
                    <a:pt x="805844" y="583783"/>
                  </a:lnTo>
                  <a:cubicBezTo>
                    <a:pt x="805844" y="583783"/>
                    <a:pt x="793682" y="583783"/>
                    <a:pt x="769357" y="583783"/>
                  </a:cubicBezTo>
                  <a:cubicBezTo>
                    <a:pt x="675101" y="583783"/>
                    <a:pt x="413614" y="583783"/>
                    <a:pt x="170371" y="583783"/>
                  </a:cubicBezTo>
                  <a:cubicBezTo>
                    <a:pt x="-133682" y="583783"/>
                    <a:pt x="39629" y="483446"/>
                    <a:pt x="152128" y="367906"/>
                  </a:cubicBezTo>
                  <a:cubicBezTo>
                    <a:pt x="264629" y="249324"/>
                    <a:pt x="267669" y="0"/>
                    <a:pt x="26766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" name="Freeform: Shape 7">
              <a:extLst>
                <a:ext uri="{FF2B5EF4-FFF2-40B4-BE49-F238E27FC236}">
                  <a16:creationId xmlns:a16="http://schemas.microsoft.com/office/drawing/2014/main" id="{13E1B97E-7EBE-472A-8B33-371C519B5090}"/>
                </a:ext>
              </a:extLst>
            </p:cNvPr>
            <p:cNvSpPr/>
            <p:nvPr/>
          </p:nvSpPr>
          <p:spPr>
            <a:xfrm>
              <a:off x="9508727" y="2147107"/>
              <a:ext cx="2683273" cy="3642562"/>
            </a:xfrm>
            <a:custGeom>
              <a:avLst/>
              <a:gdLst>
                <a:gd name="connsiteX0" fmla="*/ 170270 w 2683273"/>
                <a:gd name="connsiteY0" fmla="*/ 0 h 3642562"/>
                <a:gd name="connsiteX1" fmla="*/ 2645266 w 2683273"/>
                <a:gd name="connsiteY1" fmla="*/ 0 h 3642562"/>
                <a:gd name="connsiteX2" fmla="*/ 2683273 w 2683273"/>
                <a:gd name="connsiteY2" fmla="*/ 0 h 3642562"/>
                <a:gd name="connsiteX3" fmla="*/ 2683273 w 2683273"/>
                <a:gd name="connsiteY3" fmla="*/ 3642562 h 3642562"/>
                <a:gd name="connsiteX4" fmla="*/ 155068 w 2683273"/>
                <a:gd name="connsiteY4" fmla="*/ 3642562 h 3642562"/>
                <a:gd name="connsiteX5" fmla="*/ 0 w 2683273"/>
                <a:gd name="connsiteY5" fmla="*/ 3469251 h 3642562"/>
                <a:gd name="connsiteX6" fmla="*/ 0 w 2683273"/>
                <a:gd name="connsiteY6" fmla="*/ 170270 h 3642562"/>
                <a:gd name="connsiteX7" fmla="*/ 170270 w 2683273"/>
                <a:gd name="connsiteY7" fmla="*/ 0 h 364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83273" h="3642562">
                  <a:moveTo>
                    <a:pt x="170270" y="0"/>
                  </a:moveTo>
                  <a:lnTo>
                    <a:pt x="2645266" y="0"/>
                  </a:lnTo>
                  <a:lnTo>
                    <a:pt x="2683273" y="0"/>
                  </a:lnTo>
                  <a:lnTo>
                    <a:pt x="2683273" y="3642562"/>
                  </a:lnTo>
                  <a:lnTo>
                    <a:pt x="155068" y="3642562"/>
                  </a:lnTo>
                  <a:cubicBezTo>
                    <a:pt x="69933" y="3642562"/>
                    <a:pt x="0" y="3566549"/>
                    <a:pt x="0" y="3469251"/>
                  </a:cubicBezTo>
                  <a:lnTo>
                    <a:pt x="0" y="170270"/>
                  </a:lnTo>
                  <a:cubicBezTo>
                    <a:pt x="0" y="72973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5" name="Freeform: Shape 8">
              <a:extLst>
                <a:ext uri="{FF2B5EF4-FFF2-40B4-BE49-F238E27FC236}">
                  <a16:creationId xmlns:a16="http://schemas.microsoft.com/office/drawing/2014/main" id="{39DCA0F8-BC1E-4731-BA2B-123CB2F318BC}"/>
                </a:ext>
              </a:extLst>
            </p:cNvPr>
            <p:cNvSpPr/>
            <p:nvPr/>
          </p:nvSpPr>
          <p:spPr>
            <a:xfrm>
              <a:off x="9536092" y="2177513"/>
              <a:ext cx="2655908" cy="3195604"/>
            </a:xfrm>
            <a:custGeom>
              <a:avLst/>
              <a:gdLst>
                <a:gd name="connsiteX0" fmla="*/ 170270 w 2655908"/>
                <a:gd name="connsiteY0" fmla="*/ 0 h 3195604"/>
                <a:gd name="connsiteX1" fmla="*/ 2623983 w 2655908"/>
                <a:gd name="connsiteY1" fmla="*/ 0 h 3195604"/>
                <a:gd name="connsiteX2" fmla="*/ 2655908 w 2655908"/>
                <a:gd name="connsiteY2" fmla="*/ 0 h 3195604"/>
                <a:gd name="connsiteX3" fmla="*/ 2655908 w 2655908"/>
                <a:gd name="connsiteY3" fmla="*/ 3195604 h 3195604"/>
                <a:gd name="connsiteX4" fmla="*/ 0 w 2655908"/>
                <a:gd name="connsiteY4" fmla="*/ 3195604 h 3195604"/>
                <a:gd name="connsiteX5" fmla="*/ 0 w 2655908"/>
                <a:gd name="connsiteY5" fmla="*/ 148987 h 3195604"/>
                <a:gd name="connsiteX6" fmla="*/ 170270 w 2655908"/>
                <a:gd name="connsiteY6" fmla="*/ 0 h 3195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5908" h="3195604">
                  <a:moveTo>
                    <a:pt x="170270" y="0"/>
                  </a:moveTo>
                  <a:lnTo>
                    <a:pt x="2623983" y="0"/>
                  </a:lnTo>
                  <a:lnTo>
                    <a:pt x="2655908" y="0"/>
                  </a:lnTo>
                  <a:lnTo>
                    <a:pt x="2655908" y="3195604"/>
                  </a:lnTo>
                  <a:lnTo>
                    <a:pt x="0" y="3195604"/>
                  </a:lnTo>
                  <a:lnTo>
                    <a:pt x="0" y="148987"/>
                  </a:lnTo>
                  <a:cubicBezTo>
                    <a:pt x="0" y="60811"/>
                    <a:pt x="82095" y="0"/>
                    <a:pt x="17027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F0E29DCA-D3C8-43C6-8494-2EF5B72EB5A5}"/>
                </a:ext>
              </a:extLst>
            </p:cNvPr>
            <p:cNvSpPr/>
            <p:nvPr/>
          </p:nvSpPr>
          <p:spPr>
            <a:xfrm>
              <a:off x="11384738" y="6312642"/>
              <a:ext cx="807262" cy="48649"/>
            </a:xfrm>
            <a:custGeom>
              <a:avLst/>
              <a:gdLst>
                <a:gd name="connsiteX0" fmla="*/ 0 w 807262"/>
                <a:gd name="connsiteY0" fmla="*/ 0 h 48649"/>
                <a:gd name="connsiteX1" fmla="*/ 807262 w 807262"/>
                <a:gd name="connsiteY1" fmla="*/ 0 h 48649"/>
                <a:gd name="connsiteX2" fmla="*/ 807262 w 807262"/>
                <a:gd name="connsiteY2" fmla="*/ 48649 h 48649"/>
                <a:gd name="connsiteX3" fmla="*/ 799662 w 807262"/>
                <a:gd name="connsiteY3" fmla="*/ 48649 h 48649"/>
                <a:gd name="connsiteX4" fmla="*/ 772297 w 807262"/>
                <a:gd name="connsiteY4" fmla="*/ 48649 h 48649"/>
                <a:gd name="connsiteX5" fmla="*/ 173311 w 807262"/>
                <a:gd name="connsiteY5" fmla="*/ 48649 h 48649"/>
                <a:gd name="connsiteX6" fmla="*/ 0 w 807262"/>
                <a:gd name="connsiteY6" fmla="*/ 6081 h 48649"/>
                <a:gd name="connsiteX7" fmla="*/ 0 w 807262"/>
                <a:gd name="connsiteY7" fmla="*/ 3041 h 4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262" h="48649">
                  <a:moveTo>
                    <a:pt x="0" y="0"/>
                  </a:moveTo>
                  <a:lnTo>
                    <a:pt x="807262" y="0"/>
                  </a:lnTo>
                  <a:lnTo>
                    <a:pt x="807262" y="48649"/>
                  </a:lnTo>
                  <a:lnTo>
                    <a:pt x="799662" y="48649"/>
                  </a:lnTo>
                  <a:cubicBezTo>
                    <a:pt x="793581" y="48649"/>
                    <a:pt x="784459" y="48649"/>
                    <a:pt x="772297" y="48649"/>
                  </a:cubicBezTo>
                  <a:cubicBezTo>
                    <a:pt x="678039" y="48649"/>
                    <a:pt x="416553" y="48649"/>
                    <a:pt x="173311" y="48649"/>
                  </a:cubicBezTo>
                  <a:cubicBezTo>
                    <a:pt x="48648" y="48649"/>
                    <a:pt x="0" y="36487"/>
                    <a:pt x="0" y="6081"/>
                  </a:cubicBezTo>
                  <a:cubicBezTo>
                    <a:pt x="0" y="6081"/>
                    <a:pt x="0" y="6081"/>
                    <a:pt x="0" y="3041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7" name="Freeform: Shape 10">
              <a:extLst>
                <a:ext uri="{FF2B5EF4-FFF2-40B4-BE49-F238E27FC236}">
                  <a16:creationId xmlns:a16="http://schemas.microsoft.com/office/drawing/2014/main" id="{793F892A-517A-439D-800C-3372851273B3}"/>
                </a:ext>
              </a:extLst>
            </p:cNvPr>
            <p:cNvSpPr/>
            <p:nvPr/>
          </p:nvSpPr>
          <p:spPr>
            <a:xfrm>
              <a:off x="9536092" y="5379197"/>
              <a:ext cx="2655908" cy="395270"/>
            </a:xfrm>
            <a:custGeom>
              <a:avLst/>
              <a:gdLst>
                <a:gd name="connsiteX0" fmla="*/ 0 w 2655908"/>
                <a:gd name="connsiteY0" fmla="*/ 0 h 395270"/>
                <a:gd name="connsiteX1" fmla="*/ 2655908 w 2655908"/>
                <a:gd name="connsiteY1" fmla="*/ 0 h 395270"/>
                <a:gd name="connsiteX2" fmla="*/ 2655908 w 2655908"/>
                <a:gd name="connsiteY2" fmla="*/ 395270 h 395270"/>
                <a:gd name="connsiteX3" fmla="*/ 2623983 w 2655908"/>
                <a:gd name="connsiteY3" fmla="*/ 395270 h 395270"/>
                <a:gd name="connsiteX4" fmla="*/ 170270 w 2655908"/>
                <a:gd name="connsiteY4" fmla="*/ 395270 h 395270"/>
                <a:gd name="connsiteX5" fmla="*/ 0 w 2655908"/>
                <a:gd name="connsiteY5" fmla="*/ 246284 h 39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5908" h="395270">
                  <a:moveTo>
                    <a:pt x="0" y="0"/>
                  </a:moveTo>
                  <a:lnTo>
                    <a:pt x="2655908" y="0"/>
                  </a:lnTo>
                  <a:lnTo>
                    <a:pt x="2655908" y="395270"/>
                  </a:lnTo>
                  <a:lnTo>
                    <a:pt x="2623983" y="395270"/>
                  </a:lnTo>
                  <a:lnTo>
                    <a:pt x="170270" y="395270"/>
                  </a:lnTo>
                  <a:cubicBezTo>
                    <a:pt x="82095" y="395270"/>
                    <a:pt x="0" y="322297"/>
                    <a:pt x="0" y="24628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90EE32B5-3037-4B82-91A4-1CE8776A5551}"/>
                </a:ext>
              </a:extLst>
            </p:cNvPr>
            <p:cNvSpPr/>
            <p:nvPr/>
          </p:nvSpPr>
          <p:spPr>
            <a:xfrm>
              <a:off x="9711093" y="2388830"/>
              <a:ext cx="2480907" cy="2797293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5FC50DD0-94DE-4F07-B2CB-22FD08C74F50}"/>
                </a:ext>
              </a:extLst>
            </p:cNvPr>
            <p:cNvSpPr/>
            <p:nvPr/>
          </p:nvSpPr>
          <p:spPr>
            <a:xfrm>
              <a:off x="10791316" y="2439610"/>
              <a:ext cx="1400684" cy="2776919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5D6055E-8A81-4ABC-A08D-6B8CE2CA025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125534" y="1242176"/>
            <a:ext cx="3066466" cy="359401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4385E988-8632-4FE8-A24A-285CCE981485}"/>
              </a:ext>
            </a:extLst>
          </p:cNvPr>
          <p:cNvSpPr/>
          <p:nvPr userDrawn="1"/>
        </p:nvSpPr>
        <p:spPr>
          <a:xfrm>
            <a:off x="3985404" y="918494"/>
            <a:ext cx="7347614" cy="50210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9712176-17FF-4437-88A7-52464A39C1C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14349" y="1690255"/>
            <a:ext cx="2644911" cy="347749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F6694648-6440-4D10-85F1-C8016E26E3A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4489" y="1690255"/>
            <a:ext cx="5329584" cy="347749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9A8AE127-62AE-4738-B7E4-3C58226EDC3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724525" y="0"/>
            <a:ext cx="646747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4">
            <a:extLst>
              <a:ext uri="{FF2B5EF4-FFF2-40B4-BE49-F238E27FC236}">
                <a16:creationId xmlns:a16="http://schemas.microsoft.com/office/drawing/2014/main" id="{DB779D40-6777-4833-AD12-3584EA00BF01}"/>
              </a:ext>
            </a:extLst>
          </p:cNvPr>
          <p:cNvSpPr/>
          <p:nvPr userDrawn="1"/>
        </p:nvSpPr>
        <p:spPr>
          <a:xfrm>
            <a:off x="2421288" y="4676968"/>
            <a:ext cx="7349423" cy="74446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83F45FF0-3D1C-416E-90C3-45E753693D64}"/>
              </a:ext>
            </a:extLst>
          </p:cNvPr>
          <p:cNvGrpSpPr/>
          <p:nvPr userDrawn="1"/>
        </p:nvGrpSpPr>
        <p:grpSpPr>
          <a:xfrm>
            <a:off x="3034295" y="1729760"/>
            <a:ext cx="6123410" cy="3364399"/>
            <a:chOff x="-548507" y="477868"/>
            <a:chExt cx="11570449" cy="6357177"/>
          </a:xfrm>
        </p:grpSpPr>
        <p:sp>
          <p:nvSpPr>
            <p:cNvPr id="4" name="Freeform: Shape 16">
              <a:extLst>
                <a:ext uri="{FF2B5EF4-FFF2-40B4-BE49-F238E27FC236}">
                  <a16:creationId xmlns:a16="http://schemas.microsoft.com/office/drawing/2014/main" id="{001B221C-C572-4D0D-B977-1635E23FC897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23">
              <a:extLst>
                <a:ext uri="{FF2B5EF4-FFF2-40B4-BE49-F238E27FC236}">
                  <a16:creationId xmlns:a16="http://schemas.microsoft.com/office/drawing/2014/main" id="{3A3BAE22-9C86-4A75-994B-489D270B75A1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" name="Freeform: Shape 24">
              <a:extLst>
                <a:ext uri="{FF2B5EF4-FFF2-40B4-BE49-F238E27FC236}">
                  <a16:creationId xmlns:a16="http://schemas.microsoft.com/office/drawing/2014/main" id="{2525822A-0845-435E-8B15-95A845A97D2C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25">
              <a:extLst>
                <a:ext uri="{FF2B5EF4-FFF2-40B4-BE49-F238E27FC236}">
                  <a16:creationId xmlns:a16="http://schemas.microsoft.com/office/drawing/2014/main" id="{D70A180D-391F-489D-8585-FEF8AAF32E6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26">
              <a:extLst>
                <a:ext uri="{FF2B5EF4-FFF2-40B4-BE49-F238E27FC236}">
                  <a16:creationId xmlns:a16="http://schemas.microsoft.com/office/drawing/2014/main" id="{440C24CF-E554-4A45-8B5C-1820DE08E180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9" name="Group 27">
              <a:extLst>
                <a:ext uri="{FF2B5EF4-FFF2-40B4-BE49-F238E27FC236}">
                  <a16:creationId xmlns:a16="http://schemas.microsoft.com/office/drawing/2014/main" id="{44857151-FF65-4312-B61E-6C04CDE4C83F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32">
                <a:extLst>
                  <a:ext uri="{FF2B5EF4-FFF2-40B4-BE49-F238E27FC236}">
                    <a16:creationId xmlns:a16="http://schemas.microsoft.com/office/drawing/2014/main" id="{FD7FD37F-3D9B-42D1-8781-A3C05E09C37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: Rounded Corners 33">
                <a:extLst>
                  <a:ext uri="{FF2B5EF4-FFF2-40B4-BE49-F238E27FC236}">
                    <a16:creationId xmlns:a16="http://schemas.microsoft.com/office/drawing/2014/main" id="{0CEB1C61-B6D9-460F-959F-95B93CDE5CDB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" name="Group 28">
              <a:extLst>
                <a:ext uri="{FF2B5EF4-FFF2-40B4-BE49-F238E27FC236}">
                  <a16:creationId xmlns:a16="http://schemas.microsoft.com/office/drawing/2014/main" id="{2D878CC0-67D9-41E0-8AA7-A0CBF4873400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30">
                <a:extLst>
                  <a:ext uri="{FF2B5EF4-FFF2-40B4-BE49-F238E27FC236}">
                    <a16:creationId xmlns:a16="http://schemas.microsoft.com/office/drawing/2014/main" id="{E5AA4EAA-77B3-4163-9CF2-EDF42C184D1C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: Rounded Corners 31">
                <a:extLst>
                  <a:ext uri="{FF2B5EF4-FFF2-40B4-BE49-F238E27FC236}">
                    <a16:creationId xmlns:a16="http://schemas.microsoft.com/office/drawing/2014/main" id="{6BA271D3-A064-482C-A710-8953AAE2D853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29">
              <a:extLst>
                <a:ext uri="{FF2B5EF4-FFF2-40B4-BE49-F238E27FC236}">
                  <a16:creationId xmlns:a16="http://schemas.microsoft.com/office/drawing/2014/main" id="{D879FD14-8546-499B-A51A-183A6961C80F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85BF391F-F112-4D18-8DA9-74CEB865C88C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842916" y="1917910"/>
            <a:ext cx="4506168" cy="2726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270D071-2A48-4809-9DC3-EB9BB0F249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17325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79F3FE37-7742-4579-A648-ACE7CF3921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72801"/>
            <a:ext cx="12192000" cy="261158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39F9433B-9630-443C-9C14-8F3DCD9DED95}"/>
              </a:ext>
            </a:extLst>
          </p:cNvPr>
          <p:cNvSpPr/>
          <p:nvPr userDrawn="1"/>
        </p:nvSpPr>
        <p:spPr>
          <a:xfrm>
            <a:off x="0" y="1605667"/>
            <a:ext cx="6096000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57B068CE-E6B2-4281-995D-11B414A7CE07}"/>
              </a:ext>
            </a:extLst>
          </p:cNvPr>
          <p:cNvSpPr/>
          <p:nvPr userDrawn="1"/>
        </p:nvSpPr>
        <p:spPr>
          <a:xfrm>
            <a:off x="6096000" y="1605506"/>
            <a:ext cx="6096000" cy="720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EA6FF2FD-7F96-450D-9C4A-87B47766EE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402" y="17325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64779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6631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10097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32297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1936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17325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17896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379394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259954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dirty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98932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252546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866634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1">
            <a:extLst>
              <a:ext uri="{FF2B5EF4-FFF2-40B4-BE49-F238E27FC236}">
                <a16:creationId xmlns:a16="http://schemas.microsoft.com/office/drawing/2014/main" id="{071D0273-C80B-4369-84A1-F99392A7D270}"/>
              </a:ext>
            </a:extLst>
          </p:cNvPr>
          <p:cNvSpPr>
            <a:spLocks noChangeAspect="1"/>
          </p:cNvSpPr>
          <p:nvPr userDrawn="1"/>
        </p:nvSpPr>
        <p:spPr>
          <a:xfrm>
            <a:off x="817094" y="405520"/>
            <a:ext cx="3605776" cy="3657538"/>
          </a:xfrm>
          <a:custGeom>
            <a:avLst/>
            <a:gdLst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355803 w 1652142"/>
              <a:gd name="connsiteY39" fmla="*/ 1305197 h 1665940"/>
              <a:gd name="connsiteX40" fmla="*/ 152856 w 1652142"/>
              <a:gd name="connsiteY40" fmla="*/ 1344512 h 1665940"/>
              <a:gd name="connsiteX41" fmla="*/ 46675 w 1652142"/>
              <a:gd name="connsiteY41" fmla="*/ 1116809 h 1665940"/>
              <a:gd name="connsiteX42" fmla="*/ 183929 w 1652142"/>
              <a:gd name="connsiteY42" fmla="*/ 1005520 h 1665940"/>
              <a:gd name="connsiteX43" fmla="*/ 161615 w 1652142"/>
              <a:gd name="connsiteY43" fmla="*/ 838915 h 1665940"/>
              <a:gd name="connsiteX44" fmla="*/ 0 w 1652142"/>
              <a:gd name="connsiteY44" fmla="*/ 749197 h 1665940"/>
              <a:gd name="connsiteX45" fmla="*/ 65026 w 1652142"/>
              <a:gd name="connsiteY45" fmla="*/ 506515 h 1665940"/>
              <a:gd name="connsiteX46" fmla="*/ 250227 w 1652142"/>
              <a:gd name="connsiteY46" fmla="*/ 509630 h 1665940"/>
              <a:gd name="connsiteX47" fmla="*/ 340015 w 1652142"/>
              <a:gd name="connsiteY47" fmla="*/ 388679 h 1665940"/>
              <a:gd name="connsiteX48" fmla="*/ 277984 w 1652142"/>
              <a:gd name="connsiteY48" fmla="*/ 197357 h 1665940"/>
              <a:gd name="connsiteX49" fmla="*/ 491050 w 1652142"/>
              <a:gd name="connsiteY49" fmla="*/ 64219 h 1665940"/>
              <a:gd name="connsiteX50" fmla="*/ 639843 w 1652142"/>
              <a:gd name="connsiteY50" fmla="*/ 207726 h 1665940"/>
              <a:gd name="connsiteX51" fmla="*/ 638348 w 1652142"/>
              <a:gd name="connsiteY51" fmla="*/ 208660 h 1665940"/>
              <a:gd name="connsiteX52" fmla="*/ 821488 w 1652142"/>
              <a:gd name="connsiteY52" fmla="*/ 182440 h 1665940"/>
              <a:gd name="connsiteX53" fmla="*/ 815140 w 1652142"/>
              <a:gd name="connsiteY53" fmla="*/ 180739 h 1665940"/>
              <a:gd name="connsiteX54" fmla="*/ 915476 w 1652142"/>
              <a:gd name="connsiteY54" fmla="*/ 0 h 1665940"/>
              <a:gd name="connsiteX55" fmla="*/ 1158157 w 1652142"/>
              <a:gd name="connsiteY55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152856 w 1652142"/>
              <a:gd name="connsiteY39" fmla="*/ 1344512 h 1665940"/>
              <a:gd name="connsiteX40" fmla="*/ 46675 w 1652142"/>
              <a:gd name="connsiteY40" fmla="*/ 1116809 h 1665940"/>
              <a:gd name="connsiteX41" fmla="*/ 183929 w 1652142"/>
              <a:gd name="connsiteY41" fmla="*/ 1005520 h 1665940"/>
              <a:gd name="connsiteX42" fmla="*/ 161615 w 1652142"/>
              <a:gd name="connsiteY42" fmla="*/ 838915 h 1665940"/>
              <a:gd name="connsiteX43" fmla="*/ 0 w 1652142"/>
              <a:gd name="connsiteY43" fmla="*/ 749197 h 1665940"/>
              <a:gd name="connsiteX44" fmla="*/ 65026 w 1652142"/>
              <a:gd name="connsiteY44" fmla="*/ 506515 h 1665940"/>
              <a:gd name="connsiteX45" fmla="*/ 250227 w 1652142"/>
              <a:gd name="connsiteY45" fmla="*/ 509630 h 1665940"/>
              <a:gd name="connsiteX46" fmla="*/ 340015 w 1652142"/>
              <a:gd name="connsiteY46" fmla="*/ 388679 h 1665940"/>
              <a:gd name="connsiteX47" fmla="*/ 277984 w 1652142"/>
              <a:gd name="connsiteY47" fmla="*/ 197357 h 1665940"/>
              <a:gd name="connsiteX48" fmla="*/ 491050 w 1652142"/>
              <a:gd name="connsiteY48" fmla="*/ 64219 h 1665940"/>
              <a:gd name="connsiteX49" fmla="*/ 639843 w 1652142"/>
              <a:gd name="connsiteY49" fmla="*/ 207726 h 1665940"/>
              <a:gd name="connsiteX50" fmla="*/ 638348 w 1652142"/>
              <a:gd name="connsiteY50" fmla="*/ 208660 h 1665940"/>
              <a:gd name="connsiteX51" fmla="*/ 821488 w 1652142"/>
              <a:gd name="connsiteY51" fmla="*/ 182440 h 1665940"/>
              <a:gd name="connsiteX52" fmla="*/ 815140 w 1652142"/>
              <a:gd name="connsiteY52" fmla="*/ 180739 h 1665940"/>
              <a:gd name="connsiteX53" fmla="*/ 915476 w 1652142"/>
              <a:gd name="connsiteY53" fmla="*/ 0 h 1665940"/>
              <a:gd name="connsiteX54" fmla="*/ 1158157 w 1652142"/>
              <a:gd name="connsiteY54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152856 w 1652142"/>
              <a:gd name="connsiteY39" fmla="*/ 1344512 h 1665940"/>
              <a:gd name="connsiteX40" fmla="*/ 46675 w 1652142"/>
              <a:gd name="connsiteY40" fmla="*/ 1116809 h 1665940"/>
              <a:gd name="connsiteX41" fmla="*/ 183929 w 1652142"/>
              <a:gd name="connsiteY41" fmla="*/ 1005520 h 1665940"/>
              <a:gd name="connsiteX42" fmla="*/ 161615 w 1652142"/>
              <a:gd name="connsiteY42" fmla="*/ 838915 h 1665940"/>
              <a:gd name="connsiteX43" fmla="*/ 0 w 1652142"/>
              <a:gd name="connsiteY43" fmla="*/ 749197 h 1665940"/>
              <a:gd name="connsiteX44" fmla="*/ 65026 w 1652142"/>
              <a:gd name="connsiteY44" fmla="*/ 506515 h 1665940"/>
              <a:gd name="connsiteX45" fmla="*/ 250227 w 1652142"/>
              <a:gd name="connsiteY45" fmla="*/ 509630 h 1665940"/>
              <a:gd name="connsiteX46" fmla="*/ 340015 w 1652142"/>
              <a:gd name="connsiteY46" fmla="*/ 388679 h 1665940"/>
              <a:gd name="connsiteX47" fmla="*/ 277984 w 1652142"/>
              <a:gd name="connsiteY47" fmla="*/ 197357 h 1665940"/>
              <a:gd name="connsiteX48" fmla="*/ 491050 w 1652142"/>
              <a:gd name="connsiteY48" fmla="*/ 64219 h 1665940"/>
              <a:gd name="connsiteX49" fmla="*/ 639843 w 1652142"/>
              <a:gd name="connsiteY49" fmla="*/ 207726 h 1665940"/>
              <a:gd name="connsiteX50" fmla="*/ 638348 w 1652142"/>
              <a:gd name="connsiteY50" fmla="*/ 208660 h 1665940"/>
              <a:gd name="connsiteX51" fmla="*/ 821488 w 1652142"/>
              <a:gd name="connsiteY51" fmla="*/ 182440 h 1665940"/>
              <a:gd name="connsiteX52" fmla="*/ 915476 w 1652142"/>
              <a:gd name="connsiteY52" fmla="*/ 0 h 1665940"/>
              <a:gd name="connsiteX53" fmla="*/ 1158157 w 1652142"/>
              <a:gd name="connsiteY53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152856 w 1652142"/>
              <a:gd name="connsiteY39" fmla="*/ 1344512 h 1665940"/>
              <a:gd name="connsiteX40" fmla="*/ 46675 w 1652142"/>
              <a:gd name="connsiteY40" fmla="*/ 1116809 h 1665940"/>
              <a:gd name="connsiteX41" fmla="*/ 183929 w 1652142"/>
              <a:gd name="connsiteY41" fmla="*/ 1005520 h 1665940"/>
              <a:gd name="connsiteX42" fmla="*/ 161615 w 1652142"/>
              <a:gd name="connsiteY42" fmla="*/ 838915 h 1665940"/>
              <a:gd name="connsiteX43" fmla="*/ 0 w 1652142"/>
              <a:gd name="connsiteY43" fmla="*/ 749197 h 1665940"/>
              <a:gd name="connsiteX44" fmla="*/ 65026 w 1652142"/>
              <a:gd name="connsiteY44" fmla="*/ 506515 h 1665940"/>
              <a:gd name="connsiteX45" fmla="*/ 250227 w 1652142"/>
              <a:gd name="connsiteY45" fmla="*/ 509630 h 1665940"/>
              <a:gd name="connsiteX46" fmla="*/ 340015 w 1652142"/>
              <a:gd name="connsiteY46" fmla="*/ 388679 h 1665940"/>
              <a:gd name="connsiteX47" fmla="*/ 277984 w 1652142"/>
              <a:gd name="connsiteY47" fmla="*/ 197357 h 1665940"/>
              <a:gd name="connsiteX48" fmla="*/ 491050 w 1652142"/>
              <a:gd name="connsiteY48" fmla="*/ 64219 h 1665940"/>
              <a:gd name="connsiteX49" fmla="*/ 639843 w 1652142"/>
              <a:gd name="connsiteY49" fmla="*/ 207726 h 1665940"/>
              <a:gd name="connsiteX50" fmla="*/ 821488 w 1652142"/>
              <a:gd name="connsiteY50" fmla="*/ 182440 h 1665940"/>
              <a:gd name="connsiteX51" fmla="*/ 915476 w 1652142"/>
              <a:gd name="connsiteY51" fmla="*/ 0 h 1665940"/>
              <a:gd name="connsiteX52" fmla="*/ 1158157 w 1652142"/>
              <a:gd name="connsiteY52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286346 w 1652142"/>
              <a:gd name="connsiteY21" fmla="*/ 377149 h 1665940"/>
              <a:gd name="connsiteX22" fmla="*/ 1470353 w 1652142"/>
              <a:gd name="connsiteY22" fmla="*/ 331395 h 1665940"/>
              <a:gd name="connsiteX23" fmla="*/ 1588305 w 1652142"/>
              <a:gd name="connsiteY23" fmla="*/ 553229 h 1665940"/>
              <a:gd name="connsiteX24" fmla="*/ 1457194 w 1652142"/>
              <a:gd name="connsiteY24" fmla="*/ 671432 h 1665940"/>
              <a:gd name="connsiteX25" fmla="*/ 1478595 w 1652142"/>
              <a:gd name="connsiteY25" fmla="*/ 857704 h 1665940"/>
              <a:gd name="connsiteX26" fmla="*/ 1642362 w 1652142"/>
              <a:gd name="connsiteY26" fmla="*/ 948616 h 1665940"/>
              <a:gd name="connsiteX27" fmla="*/ 1577335 w 1652142"/>
              <a:gd name="connsiteY27" fmla="*/ 1191298 h 1665940"/>
              <a:gd name="connsiteX28" fmla="*/ 1378614 w 1652142"/>
              <a:gd name="connsiteY28" fmla="*/ 1187955 h 1665940"/>
              <a:gd name="connsiteX29" fmla="*/ 1288939 w 1652142"/>
              <a:gd name="connsiteY29" fmla="*/ 1301599 h 1665940"/>
              <a:gd name="connsiteX30" fmla="*/ 1354201 w 1652142"/>
              <a:gd name="connsiteY30" fmla="*/ 1471932 h 1665940"/>
              <a:gd name="connsiteX31" fmla="*/ 1148396 w 1652142"/>
              <a:gd name="connsiteY31" fmla="*/ 1616039 h 1665940"/>
              <a:gd name="connsiteX32" fmla="*/ 992294 w 1652142"/>
              <a:gd name="connsiteY32" fmla="*/ 1480516 h 1665940"/>
              <a:gd name="connsiteX33" fmla="*/ 823805 w 1652142"/>
              <a:gd name="connsiteY33" fmla="*/ 1495510 h 1665940"/>
              <a:gd name="connsiteX34" fmla="*/ 729193 w 1652142"/>
              <a:gd name="connsiteY34" fmla="*/ 1665940 h 1665940"/>
              <a:gd name="connsiteX35" fmla="*/ 486511 w 1652142"/>
              <a:gd name="connsiteY35" fmla="*/ 1600914 h 1665940"/>
              <a:gd name="connsiteX36" fmla="*/ 489790 w 1652142"/>
              <a:gd name="connsiteY36" fmla="*/ 1406012 h 1665940"/>
              <a:gd name="connsiteX37" fmla="*/ 352658 w 1652142"/>
              <a:gd name="connsiteY37" fmla="*/ 1298452 h 1665940"/>
              <a:gd name="connsiteX38" fmla="*/ 152856 w 1652142"/>
              <a:gd name="connsiteY38" fmla="*/ 1344512 h 1665940"/>
              <a:gd name="connsiteX39" fmla="*/ 46675 w 1652142"/>
              <a:gd name="connsiteY39" fmla="*/ 1116809 h 1665940"/>
              <a:gd name="connsiteX40" fmla="*/ 183929 w 1652142"/>
              <a:gd name="connsiteY40" fmla="*/ 1005520 h 1665940"/>
              <a:gd name="connsiteX41" fmla="*/ 161615 w 1652142"/>
              <a:gd name="connsiteY41" fmla="*/ 838915 h 1665940"/>
              <a:gd name="connsiteX42" fmla="*/ 0 w 1652142"/>
              <a:gd name="connsiteY42" fmla="*/ 749197 h 1665940"/>
              <a:gd name="connsiteX43" fmla="*/ 65026 w 1652142"/>
              <a:gd name="connsiteY43" fmla="*/ 506515 h 1665940"/>
              <a:gd name="connsiteX44" fmla="*/ 250227 w 1652142"/>
              <a:gd name="connsiteY44" fmla="*/ 509630 h 1665940"/>
              <a:gd name="connsiteX45" fmla="*/ 340015 w 1652142"/>
              <a:gd name="connsiteY45" fmla="*/ 388679 h 1665940"/>
              <a:gd name="connsiteX46" fmla="*/ 277984 w 1652142"/>
              <a:gd name="connsiteY46" fmla="*/ 197357 h 1665940"/>
              <a:gd name="connsiteX47" fmla="*/ 491050 w 1652142"/>
              <a:gd name="connsiteY47" fmla="*/ 64219 h 1665940"/>
              <a:gd name="connsiteX48" fmla="*/ 639843 w 1652142"/>
              <a:gd name="connsiteY48" fmla="*/ 207726 h 1665940"/>
              <a:gd name="connsiteX49" fmla="*/ 821488 w 1652142"/>
              <a:gd name="connsiteY49" fmla="*/ 182440 h 1665940"/>
              <a:gd name="connsiteX50" fmla="*/ 915476 w 1652142"/>
              <a:gd name="connsiteY50" fmla="*/ 0 h 1665940"/>
              <a:gd name="connsiteX51" fmla="*/ 1158157 w 1652142"/>
              <a:gd name="connsiteY51" fmla="*/ 65026 h 1665940"/>
              <a:gd name="connsiteX0" fmla="*/ 898689 w 1649662"/>
              <a:gd name="connsiteY0" fmla="*/ 548008 h 1665940"/>
              <a:gd name="connsiteX1" fmla="*/ 529661 w 1649662"/>
              <a:gd name="connsiteY1" fmla="*/ 761066 h 1665940"/>
              <a:gd name="connsiteX2" fmla="*/ 742719 w 1649662"/>
              <a:gd name="connsiteY2" fmla="*/ 1130094 h 1665940"/>
              <a:gd name="connsiteX3" fmla="*/ 1111747 w 1649662"/>
              <a:gd name="connsiteY3" fmla="*/ 917036 h 1665940"/>
              <a:gd name="connsiteX4" fmla="*/ 898689 w 1649662"/>
              <a:gd name="connsiteY4" fmla="*/ 548008 h 1665940"/>
              <a:gd name="connsiteX5" fmla="*/ 952303 w 1649662"/>
              <a:gd name="connsiteY5" fmla="*/ 347916 h 1665940"/>
              <a:gd name="connsiteX6" fmla="*/ 1311839 w 1649662"/>
              <a:gd name="connsiteY6" fmla="*/ 970650 h 1665940"/>
              <a:gd name="connsiteX7" fmla="*/ 689105 w 1649662"/>
              <a:gd name="connsiteY7" fmla="*/ 1330186 h 1665940"/>
              <a:gd name="connsiteX8" fmla="*/ 329569 w 1649662"/>
              <a:gd name="connsiteY8" fmla="*/ 707451 h 1665940"/>
              <a:gd name="connsiteX9" fmla="*/ 952303 w 1649662"/>
              <a:gd name="connsiteY9" fmla="*/ 347916 h 1665940"/>
              <a:gd name="connsiteX10" fmla="*/ 971799 w 1649662"/>
              <a:gd name="connsiteY10" fmla="*/ 275155 h 1665940"/>
              <a:gd name="connsiteX11" fmla="*/ 256808 w 1649662"/>
              <a:gd name="connsiteY11" fmla="*/ 687955 h 1665940"/>
              <a:gd name="connsiteX12" fmla="*/ 669609 w 1649662"/>
              <a:gd name="connsiteY12" fmla="*/ 1402947 h 1665940"/>
              <a:gd name="connsiteX13" fmla="*/ 1384600 w 1649662"/>
              <a:gd name="connsiteY13" fmla="*/ 990146 h 1665940"/>
              <a:gd name="connsiteX14" fmla="*/ 971799 w 1649662"/>
              <a:gd name="connsiteY14" fmla="*/ 275155 h 1665940"/>
              <a:gd name="connsiteX15" fmla="*/ 1647140 w 1649662"/>
              <a:gd name="connsiteY15" fmla="*/ 399895 h 1665940"/>
              <a:gd name="connsiteX16" fmla="*/ 1649662 w 1649662"/>
              <a:gd name="connsiteY16" fmla="*/ 403784 h 1665940"/>
              <a:gd name="connsiteX17" fmla="*/ 1647140 w 1649662"/>
              <a:gd name="connsiteY17" fmla="*/ 399895 h 1665940"/>
              <a:gd name="connsiteX18" fmla="*/ 1158157 w 1649662"/>
              <a:gd name="connsiteY18" fmla="*/ 65026 h 1665940"/>
              <a:gd name="connsiteX19" fmla="*/ 1154679 w 1649662"/>
              <a:gd name="connsiteY19" fmla="*/ 271718 h 1665940"/>
              <a:gd name="connsiteX20" fmla="*/ 1286346 w 1649662"/>
              <a:gd name="connsiteY20" fmla="*/ 377149 h 1665940"/>
              <a:gd name="connsiteX21" fmla="*/ 1470353 w 1649662"/>
              <a:gd name="connsiteY21" fmla="*/ 331395 h 1665940"/>
              <a:gd name="connsiteX22" fmla="*/ 1588305 w 1649662"/>
              <a:gd name="connsiteY22" fmla="*/ 553229 h 1665940"/>
              <a:gd name="connsiteX23" fmla="*/ 1457194 w 1649662"/>
              <a:gd name="connsiteY23" fmla="*/ 671432 h 1665940"/>
              <a:gd name="connsiteX24" fmla="*/ 1478595 w 1649662"/>
              <a:gd name="connsiteY24" fmla="*/ 857704 h 1665940"/>
              <a:gd name="connsiteX25" fmla="*/ 1642362 w 1649662"/>
              <a:gd name="connsiteY25" fmla="*/ 948616 h 1665940"/>
              <a:gd name="connsiteX26" fmla="*/ 1577335 w 1649662"/>
              <a:gd name="connsiteY26" fmla="*/ 1191298 h 1665940"/>
              <a:gd name="connsiteX27" fmla="*/ 1378614 w 1649662"/>
              <a:gd name="connsiteY27" fmla="*/ 1187955 h 1665940"/>
              <a:gd name="connsiteX28" fmla="*/ 1288939 w 1649662"/>
              <a:gd name="connsiteY28" fmla="*/ 1301599 h 1665940"/>
              <a:gd name="connsiteX29" fmla="*/ 1354201 w 1649662"/>
              <a:gd name="connsiteY29" fmla="*/ 1471932 h 1665940"/>
              <a:gd name="connsiteX30" fmla="*/ 1148396 w 1649662"/>
              <a:gd name="connsiteY30" fmla="*/ 1616039 h 1665940"/>
              <a:gd name="connsiteX31" fmla="*/ 992294 w 1649662"/>
              <a:gd name="connsiteY31" fmla="*/ 1480516 h 1665940"/>
              <a:gd name="connsiteX32" fmla="*/ 823805 w 1649662"/>
              <a:gd name="connsiteY32" fmla="*/ 1495510 h 1665940"/>
              <a:gd name="connsiteX33" fmla="*/ 729193 w 1649662"/>
              <a:gd name="connsiteY33" fmla="*/ 1665940 h 1665940"/>
              <a:gd name="connsiteX34" fmla="*/ 486511 w 1649662"/>
              <a:gd name="connsiteY34" fmla="*/ 1600914 h 1665940"/>
              <a:gd name="connsiteX35" fmla="*/ 489790 w 1649662"/>
              <a:gd name="connsiteY35" fmla="*/ 1406012 h 1665940"/>
              <a:gd name="connsiteX36" fmla="*/ 352658 w 1649662"/>
              <a:gd name="connsiteY36" fmla="*/ 1298452 h 1665940"/>
              <a:gd name="connsiteX37" fmla="*/ 152856 w 1649662"/>
              <a:gd name="connsiteY37" fmla="*/ 1344512 h 1665940"/>
              <a:gd name="connsiteX38" fmla="*/ 46675 w 1649662"/>
              <a:gd name="connsiteY38" fmla="*/ 1116809 h 1665940"/>
              <a:gd name="connsiteX39" fmla="*/ 183929 w 1649662"/>
              <a:gd name="connsiteY39" fmla="*/ 1005520 h 1665940"/>
              <a:gd name="connsiteX40" fmla="*/ 161615 w 1649662"/>
              <a:gd name="connsiteY40" fmla="*/ 838915 h 1665940"/>
              <a:gd name="connsiteX41" fmla="*/ 0 w 1649662"/>
              <a:gd name="connsiteY41" fmla="*/ 749197 h 1665940"/>
              <a:gd name="connsiteX42" fmla="*/ 65026 w 1649662"/>
              <a:gd name="connsiteY42" fmla="*/ 506515 h 1665940"/>
              <a:gd name="connsiteX43" fmla="*/ 250227 w 1649662"/>
              <a:gd name="connsiteY43" fmla="*/ 509630 h 1665940"/>
              <a:gd name="connsiteX44" fmla="*/ 340015 w 1649662"/>
              <a:gd name="connsiteY44" fmla="*/ 388679 h 1665940"/>
              <a:gd name="connsiteX45" fmla="*/ 277984 w 1649662"/>
              <a:gd name="connsiteY45" fmla="*/ 197357 h 1665940"/>
              <a:gd name="connsiteX46" fmla="*/ 491050 w 1649662"/>
              <a:gd name="connsiteY46" fmla="*/ 64219 h 1665940"/>
              <a:gd name="connsiteX47" fmla="*/ 639843 w 1649662"/>
              <a:gd name="connsiteY47" fmla="*/ 207726 h 1665940"/>
              <a:gd name="connsiteX48" fmla="*/ 821488 w 1649662"/>
              <a:gd name="connsiteY48" fmla="*/ 182440 h 1665940"/>
              <a:gd name="connsiteX49" fmla="*/ 915476 w 1649662"/>
              <a:gd name="connsiteY49" fmla="*/ 0 h 1665940"/>
              <a:gd name="connsiteX50" fmla="*/ 1158157 w 1649662"/>
              <a:gd name="connsiteY50" fmla="*/ 65026 h 1665940"/>
              <a:gd name="connsiteX0" fmla="*/ 898689 w 1642362"/>
              <a:gd name="connsiteY0" fmla="*/ 548008 h 1665940"/>
              <a:gd name="connsiteX1" fmla="*/ 529661 w 1642362"/>
              <a:gd name="connsiteY1" fmla="*/ 761066 h 1665940"/>
              <a:gd name="connsiteX2" fmla="*/ 742719 w 1642362"/>
              <a:gd name="connsiteY2" fmla="*/ 1130094 h 1665940"/>
              <a:gd name="connsiteX3" fmla="*/ 1111747 w 1642362"/>
              <a:gd name="connsiteY3" fmla="*/ 917036 h 1665940"/>
              <a:gd name="connsiteX4" fmla="*/ 898689 w 1642362"/>
              <a:gd name="connsiteY4" fmla="*/ 548008 h 1665940"/>
              <a:gd name="connsiteX5" fmla="*/ 952303 w 1642362"/>
              <a:gd name="connsiteY5" fmla="*/ 347916 h 1665940"/>
              <a:gd name="connsiteX6" fmla="*/ 1311839 w 1642362"/>
              <a:gd name="connsiteY6" fmla="*/ 970650 h 1665940"/>
              <a:gd name="connsiteX7" fmla="*/ 689105 w 1642362"/>
              <a:gd name="connsiteY7" fmla="*/ 1330186 h 1665940"/>
              <a:gd name="connsiteX8" fmla="*/ 329569 w 1642362"/>
              <a:gd name="connsiteY8" fmla="*/ 707451 h 1665940"/>
              <a:gd name="connsiteX9" fmla="*/ 952303 w 1642362"/>
              <a:gd name="connsiteY9" fmla="*/ 347916 h 1665940"/>
              <a:gd name="connsiteX10" fmla="*/ 971799 w 1642362"/>
              <a:gd name="connsiteY10" fmla="*/ 275155 h 1665940"/>
              <a:gd name="connsiteX11" fmla="*/ 256808 w 1642362"/>
              <a:gd name="connsiteY11" fmla="*/ 687955 h 1665940"/>
              <a:gd name="connsiteX12" fmla="*/ 669609 w 1642362"/>
              <a:gd name="connsiteY12" fmla="*/ 1402947 h 1665940"/>
              <a:gd name="connsiteX13" fmla="*/ 1384600 w 1642362"/>
              <a:gd name="connsiteY13" fmla="*/ 990146 h 1665940"/>
              <a:gd name="connsiteX14" fmla="*/ 971799 w 1642362"/>
              <a:gd name="connsiteY14" fmla="*/ 275155 h 1665940"/>
              <a:gd name="connsiteX15" fmla="*/ 1158157 w 1642362"/>
              <a:gd name="connsiteY15" fmla="*/ 65026 h 1665940"/>
              <a:gd name="connsiteX16" fmla="*/ 1154679 w 1642362"/>
              <a:gd name="connsiteY16" fmla="*/ 271718 h 1665940"/>
              <a:gd name="connsiteX17" fmla="*/ 1286346 w 1642362"/>
              <a:gd name="connsiteY17" fmla="*/ 377149 h 1665940"/>
              <a:gd name="connsiteX18" fmla="*/ 1470353 w 1642362"/>
              <a:gd name="connsiteY18" fmla="*/ 331395 h 1665940"/>
              <a:gd name="connsiteX19" fmla="*/ 1588305 w 1642362"/>
              <a:gd name="connsiteY19" fmla="*/ 553229 h 1665940"/>
              <a:gd name="connsiteX20" fmla="*/ 1457194 w 1642362"/>
              <a:gd name="connsiteY20" fmla="*/ 671432 h 1665940"/>
              <a:gd name="connsiteX21" fmla="*/ 1478595 w 1642362"/>
              <a:gd name="connsiteY21" fmla="*/ 857704 h 1665940"/>
              <a:gd name="connsiteX22" fmla="*/ 1642362 w 1642362"/>
              <a:gd name="connsiteY22" fmla="*/ 948616 h 1665940"/>
              <a:gd name="connsiteX23" fmla="*/ 1577335 w 1642362"/>
              <a:gd name="connsiteY23" fmla="*/ 1191298 h 1665940"/>
              <a:gd name="connsiteX24" fmla="*/ 1378614 w 1642362"/>
              <a:gd name="connsiteY24" fmla="*/ 1187955 h 1665940"/>
              <a:gd name="connsiteX25" fmla="*/ 1288939 w 1642362"/>
              <a:gd name="connsiteY25" fmla="*/ 1301599 h 1665940"/>
              <a:gd name="connsiteX26" fmla="*/ 1354201 w 1642362"/>
              <a:gd name="connsiteY26" fmla="*/ 1471932 h 1665940"/>
              <a:gd name="connsiteX27" fmla="*/ 1148396 w 1642362"/>
              <a:gd name="connsiteY27" fmla="*/ 1616039 h 1665940"/>
              <a:gd name="connsiteX28" fmla="*/ 992294 w 1642362"/>
              <a:gd name="connsiteY28" fmla="*/ 1480516 h 1665940"/>
              <a:gd name="connsiteX29" fmla="*/ 823805 w 1642362"/>
              <a:gd name="connsiteY29" fmla="*/ 1495510 h 1665940"/>
              <a:gd name="connsiteX30" fmla="*/ 729193 w 1642362"/>
              <a:gd name="connsiteY30" fmla="*/ 1665940 h 1665940"/>
              <a:gd name="connsiteX31" fmla="*/ 486511 w 1642362"/>
              <a:gd name="connsiteY31" fmla="*/ 1600914 h 1665940"/>
              <a:gd name="connsiteX32" fmla="*/ 489790 w 1642362"/>
              <a:gd name="connsiteY32" fmla="*/ 1406012 h 1665940"/>
              <a:gd name="connsiteX33" fmla="*/ 352658 w 1642362"/>
              <a:gd name="connsiteY33" fmla="*/ 1298452 h 1665940"/>
              <a:gd name="connsiteX34" fmla="*/ 152856 w 1642362"/>
              <a:gd name="connsiteY34" fmla="*/ 1344512 h 1665940"/>
              <a:gd name="connsiteX35" fmla="*/ 46675 w 1642362"/>
              <a:gd name="connsiteY35" fmla="*/ 1116809 h 1665940"/>
              <a:gd name="connsiteX36" fmla="*/ 183929 w 1642362"/>
              <a:gd name="connsiteY36" fmla="*/ 1005520 h 1665940"/>
              <a:gd name="connsiteX37" fmla="*/ 161615 w 1642362"/>
              <a:gd name="connsiteY37" fmla="*/ 838915 h 1665940"/>
              <a:gd name="connsiteX38" fmla="*/ 0 w 1642362"/>
              <a:gd name="connsiteY38" fmla="*/ 749197 h 1665940"/>
              <a:gd name="connsiteX39" fmla="*/ 65026 w 1642362"/>
              <a:gd name="connsiteY39" fmla="*/ 506515 h 1665940"/>
              <a:gd name="connsiteX40" fmla="*/ 250227 w 1642362"/>
              <a:gd name="connsiteY40" fmla="*/ 509630 h 1665940"/>
              <a:gd name="connsiteX41" fmla="*/ 340015 w 1642362"/>
              <a:gd name="connsiteY41" fmla="*/ 388679 h 1665940"/>
              <a:gd name="connsiteX42" fmla="*/ 277984 w 1642362"/>
              <a:gd name="connsiteY42" fmla="*/ 197357 h 1665940"/>
              <a:gd name="connsiteX43" fmla="*/ 491050 w 1642362"/>
              <a:gd name="connsiteY43" fmla="*/ 64219 h 1665940"/>
              <a:gd name="connsiteX44" fmla="*/ 639843 w 1642362"/>
              <a:gd name="connsiteY44" fmla="*/ 207726 h 1665940"/>
              <a:gd name="connsiteX45" fmla="*/ 821488 w 1642362"/>
              <a:gd name="connsiteY45" fmla="*/ 182440 h 1665940"/>
              <a:gd name="connsiteX46" fmla="*/ 915476 w 1642362"/>
              <a:gd name="connsiteY46" fmla="*/ 0 h 1665940"/>
              <a:gd name="connsiteX47" fmla="*/ 1158157 w 1642362"/>
              <a:gd name="connsiteY47" fmla="*/ 65026 h 166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4236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158157" y="65026"/>
                </a:moveTo>
                <a:cubicBezTo>
                  <a:pt x="1156998" y="133923"/>
                  <a:pt x="1155838" y="202821"/>
                  <a:pt x="1154679" y="271718"/>
                </a:cubicBezTo>
                <a:lnTo>
                  <a:pt x="1286346" y="377149"/>
                </a:ln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823805" y="1495510"/>
                </a:ln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821488" y="182440"/>
                </a:lnTo>
                <a:lnTo>
                  <a:pt x="915476" y="0"/>
                </a:lnTo>
                <a:lnTo>
                  <a:pt x="1158157" y="65026"/>
                </a:lnTo>
                <a:close/>
              </a:path>
            </a:pathLst>
          </a:custGeom>
          <a:solidFill>
            <a:schemeClr val="bg1"/>
          </a:solidFill>
          <a:ln w="31750">
            <a:noFill/>
          </a:ln>
          <a:effectLst>
            <a:innerShdw blurRad="114300"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" name="Oval 21">
            <a:extLst>
              <a:ext uri="{FF2B5EF4-FFF2-40B4-BE49-F238E27FC236}">
                <a16:creationId xmlns:a16="http://schemas.microsoft.com/office/drawing/2014/main" id="{5BFB194C-0559-43D8-8281-DC8F4FED5FA4}"/>
              </a:ext>
            </a:extLst>
          </p:cNvPr>
          <p:cNvSpPr>
            <a:spLocks noChangeAspect="1"/>
          </p:cNvSpPr>
          <p:nvPr userDrawn="1"/>
        </p:nvSpPr>
        <p:spPr>
          <a:xfrm rot="21317264">
            <a:off x="4317855" y="1291151"/>
            <a:ext cx="5263890" cy="5339456"/>
          </a:xfrm>
          <a:custGeom>
            <a:avLst/>
            <a:gdLst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355803 w 1652142"/>
              <a:gd name="connsiteY39" fmla="*/ 1305197 h 1665940"/>
              <a:gd name="connsiteX40" fmla="*/ 152856 w 1652142"/>
              <a:gd name="connsiteY40" fmla="*/ 1344512 h 1665940"/>
              <a:gd name="connsiteX41" fmla="*/ 46675 w 1652142"/>
              <a:gd name="connsiteY41" fmla="*/ 1116809 h 1665940"/>
              <a:gd name="connsiteX42" fmla="*/ 183929 w 1652142"/>
              <a:gd name="connsiteY42" fmla="*/ 1005520 h 1665940"/>
              <a:gd name="connsiteX43" fmla="*/ 161615 w 1652142"/>
              <a:gd name="connsiteY43" fmla="*/ 838915 h 1665940"/>
              <a:gd name="connsiteX44" fmla="*/ 0 w 1652142"/>
              <a:gd name="connsiteY44" fmla="*/ 749197 h 1665940"/>
              <a:gd name="connsiteX45" fmla="*/ 65026 w 1652142"/>
              <a:gd name="connsiteY45" fmla="*/ 506515 h 1665940"/>
              <a:gd name="connsiteX46" fmla="*/ 250227 w 1652142"/>
              <a:gd name="connsiteY46" fmla="*/ 509630 h 1665940"/>
              <a:gd name="connsiteX47" fmla="*/ 340015 w 1652142"/>
              <a:gd name="connsiteY47" fmla="*/ 388679 h 1665940"/>
              <a:gd name="connsiteX48" fmla="*/ 277984 w 1652142"/>
              <a:gd name="connsiteY48" fmla="*/ 197357 h 1665940"/>
              <a:gd name="connsiteX49" fmla="*/ 491050 w 1652142"/>
              <a:gd name="connsiteY49" fmla="*/ 64219 h 1665940"/>
              <a:gd name="connsiteX50" fmla="*/ 639843 w 1652142"/>
              <a:gd name="connsiteY50" fmla="*/ 207726 h 1665940"/>
              <a:gd name="connsiteX51" fmla="*/ 638348 w 1652142"/>
              <a:gd name="connsiteY51" fmla="*/ 208660 h 1665940"/>
              <a:gd name="connsiteX52" fmla="*/ 821488 w 1652142"/>
              <a:gd name="connsiteY52" fmla="*/ 182440 h 1665940"/>
              <a:gd name="connsiteX53" fmla="*/ 815140 w 1652142"/>
              <a:gd name="connsiteY53" fmla="*/ 180739 h 1665940"/>
              <a:gd name="connsiteX54" fmla="*/ 915476 w 1652142"/>
              <a:gd name="connsiteY54" fmla="*/ 0 h 1665940"/>
              <a:gd name="connsiteX55" fmla="*/ 1158157 w 1652142"/>
              <a:gd name="connsiteY55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152856 w 1652142"/>
              <a:gd name="connsiteY39" fmla="*/ 1344512 h 1665940"/>
              <a:gd name="connsiteX40" fmla="*/ 46675 w 1652142"/>
              <a:gd name="connsiteY40" fmla="*/ 1116809 h 1665940"/>
              <a:gd name="connsiteX41" fmla="*/ 183929 w 1652142"/>
              <a:gd name="connsiteY41" fmla="*/ 1005520 h 1665940"/>
              <a:gd name="connsiteX42" fmla="*/ 161615 w 1652142"/>
              <a:gd name="connsiteY42" fmla="*/ 838915 h 1665940"/>
              <a:gd name="connsiteX43" fmla="*/ 0 w 1652142"/>
              <a:gd name="connsiteY43" fmla="*/ 749197 h 1665940"/>
              <a:gd name="connsiteX44" fmla="*/ 65026 w 1652142"/>
              <a:gd name="connsiteY44" fmla="*/ 506515 h 1665940"/>
              <a:gd name="connsiteX45" fmla="*/ 250227 w 1652142"/>
              <a:gd name="connsiteY45" fmla="*/ 509630 h 1665940"/>
              <a:gd name="connsiteX46" fmla="*/ 340015 w 1652142"/>
              <a:gd name="connsiteY46" fmla="*/ 388679 h 1665940"/>
              <a:gd name="connsiteX47" fmla="*/ 277984 w 1652142"/>
              <a:gd name="connsiteY47" fmla="*/ 197357 h 1665940"/>
              <a:gd name="connsiteX48" fmla="*/ 491050 w 1652142"/>
              <a:gd name="connsiteY48" fmla="*/ 64219 h 1665940"/>
              <a:gd name="connsiteX49" fmla="*/ 639843 w 1652142"/>
              <a:gd name="connsiteY49" fmla="*/ 207726 h 1665940"/>
              <a:gd name="connsiteX50" fmla="*/ 638348 w 1652142"/>
              <a:gd name="connsiteY50" fmla="*/ 208660 h 1665940"/>
              <a:gd name="connsiteX51" fmla="*/ 821488 w 1652142"/>
              <a:gd name="connsiteY51" fmla="*/ 182440 h 1665940"/>
              <a:gd name="connsiteX52" fmla="*/ 815140 w 1652142"/>
              <a:gd name="connsiteY52" fmla="*/ 180739 h 1665940"/>
              <a:gd name="connsiteX53" fmla="*/ 915476 w 1652142"/>
              <a:gd name="connsiteY53" fmla="*/ 0 h 1665940"/>
              <a:gd name="connsiteX54" fmla="*/ 1158157 w 1652142"/>
              <a:gd name="connsiteY54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152856 w 1652142"/>
              <a:gd name="connsiteY39" fmla="*/ 1344512 h 1665940"/>
              <a:gd name="connsiteX40" fmla="*/ 46675 w 1652142"/>
              <a:gd name="connsiteY40" fmla="*/ 1116809 h 1665940"/>
              <a:gd name="connsiteX41" fmla="*/ 183929 w 1652142"/>
              <a:gd name="connsiteY41" fmla="*/ 1005520 h 1665940"/>
              <a:gd name="connsiteX42" fmla="*/ 161615 w 1652142"/>
              <a:gd name="connsiteY42" fmla="*/ 838915 h 1665940"/>
              <a:gd name="connsiteX43" fmla="*/ 0 w 1652142"/>
              <a:gd name="connsiteY43" fmla="*/ 749197 h 1665940"/>
              <a:gd name="connsiteX44" fmla="*/ 65026 w 1652142"/>
              <a:gd name="connsiteY44" fmla="*/ 506515 h 1665940"/>
              <a:gd name="connsiteX45" fmla="*/ 250227 w 1652142"/>
              <a:gd name="connsiteY45" fmla="*/ 509630 h 1665940"/>
              <a:gd name="connsiteX46" fmla="*/ 340015 w 1652142"/>
              <a:gd name="connsiteY46" fmla="*/ 388679 h 1665940"/>
              <a:gd name="connsiteX47" fmla="*/ 277984 w 1652142"/>
              <a:gd name="connsiteY47" fmla="*/ 197357 h 1665940"/>
              <a:gd name="connsiteX48" fmla="*/ 491050 w 1652142"/>
              <a:gd name="connsiteY48" fmla="*/ 64219 h 1665940"/>
              <a:gd name="connsiteX49" fmla="*/ 639843 w 1652142"/>
              <a:gd name="connsiteY49" fmla="*/ 207726 h 1665940"/>
              <a:gd name="connsiteX50" fmla="*/ 638348 w 1652142"/>
              <a:gd name="connsiteY50" fmla="*/ 208660 h 1665940"/>
              <a:gd name="connsiteX51" fmla="*/ 821488 w 1652142"/>
              <a:gd name="connsiteY51" fmla="*/ 182440 h 1665940"/>
              <a:gd name="connsiteX52" fmla="*/ 915476 w 1652142"/>
              <a:gd name="connsiteY52" fmla="*/ 0 h 1665940"/>
              <a:gd name="connsiteX53" fmla="*/ 1158157 w 1652142"/>
              <a:gd name="connsiteY53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152856 w 1652142"/>
              <a:gd name="connsiteY39" fmla="*/ 1344512 h 1665940"/>
              <a:gd name="connsiteX40" fmla="*/ 46675 w 1652142"/>
              <a:gd name="connsiteY40" fmla="*/ 1116809 h 1665940"/>
              <a:gd name="connsiteX41" fmla="*/ 183929 w 1652142"/>
              <a:gd name="connsiteY41" fmla="*/ 1005520 h 1665940"/>
              <a:gd name="connsiteX42" fmla="*/ 161615 w 1652142"/>
              <a:gd name="connsiteY42" fmla="*/ 838915 h 1665940"/>
              <a:gd name="connsiteX43" fmla="*/ 0 w 1652142"/>
              <a:gd name="connsiteY43" fmla="*/ 749197 h 1665940"/>
              <a:gd name="connsiteX44" fmla="*/ 65026 w 1652142"/>
              <a:gd name="connsiteY44" fmla="*/ 506515 h 1665940"/>
              <a:gd name="connsiteX45" fmla="*/ 250227 w 1652142"/>
              <a:gd name="connsiteY45" fmla="*/ 509630 h 1665940"/>
              <a:gd name="connsiteX46" fmla="*/ 340015 w 1652142"/>
              <a:gd name="connsiteY46" fmla="*/ 388679 h 1665940"/>
              <a:gd name="connsiteX47" fmla="*/ 277984 w 1652142"/>
              <a:gd name="connsiteY47" fmla="*/ 197357 h 1665940"/>
              <a:gd name="connsiteX48" fmla="*/ 491050 w 1652142"/>
              <a:gd name="connsiteY48" fmla="*/ 64219 h 1665940"/>
              <a:gd name="connsiteX49" fmla="*/ 639843 w 1652142"/>
              <a:gd name="connsiteY49" fmla="*/ 207726 h 1665940"/>
              <a:gd name="connsiteX50" fmla="*/ 821488 w 1652142"/>
              <a:gd name="connsiteY50" fmla="*/ 182440 h 1665940"/>
              <a:gd name="connsiteX51" fmla="*/ 915476 w 1652142"/>
              <a:gd name="connsiteY51" fmla="*/ 0 h 1665940"/>
              <a:gd name="connsiteX52" fmla="*/ 1158157 w 1652142"/>
              <a:gd name="connsiteY52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286346 w 1652142"/>
              <a:gd name="connsiteY21" fmla="*/ 377149 h 1665940"/>
              <a:gd name="connsiteX22" fmla="*/ 1470353 w 1652142"/>
              <a:gd name="connsiteY22" fmla="*/ 331395 h 1665940"/>
              <a:gd name="connsiteX23" fmla="*/ 1588305 w 1652142"/>
              <a:gd name="connsiteY23" fmla="*/ 553229 h 1665940"/>
              <a:gd name="connsiteX24" fmla="*/ 1457194 w 1652142"/>
              <a:gd name="connsiteY24" fmla="*/ 671432 h 1665940"/>
              <a:gd name="connsiteX25" fmla="*/ 1478595 w 1652142"/>
              <a:gd name="connsiteY25" fmla="*/ 857704 h 1665940"/>
              <a:gd name="connsiteX26" fmla="*/ 1642362 w 1652142"/>
              <a:gd name="connsiteY26" fmla="*/ 948616 h 1665940"/>
              <a:gd name="connsiteX27" fmla="*/ 1577335 w 1652142"/>
              <a:gd name="connsiteY27" fmla="*/ 1191298 h 1665940"/>
              <a:gd name="connsiteX28" fmla="*/ 1378614 w 1652142"/>
              <a:gd name="connsiteY28" fmla="*/ 1187955 h 1665940"/>
              <a:gd name="connsiteX29" fmla="*/ 1288939 w 1652142"/>
              <a:gd name="connsiteY29" fmla="*/ 1301599 h 1665940"/>
              <a:gd name="connsiteX30" fmla="*/ 1354201 w 1652142"/>
              <a:gd name="connsiteY30" fmla="*/ 1471932 h 1665940"/>
              <a:gd name="connsiteX31" fmla="*/ 1148396 w 1652142"/>
              <a:gd name="connsiteY31" fmla="*/ 1616039 h 1665940"/>
              <a:gd name="connsiteX32" fmla="*/ 992294 w 1652142"/>
              <a:gd name="connsiteY32" fmla="*/ 1480516 h 1665940"/>
              <a:gd name="connsiteX33" fmla="*/ 823805 w 1652142"/>
              <a:gd name="connsiteY33" fmla="*/ 1495510 h 1665940"/>
              <a:gd name="connsiteX34" fmla="*/ 729193 w 1652142"/>
              <a:gd name="connsiteY34" fmla="*/ 1665940 h 1665940"/>
              <a:gd name="connsiteX35" fmla="*/ 486511 w 1652142"/>
              <a:gd name="connsiteY35" fmla="*/ 1600914 h 1665940"/>
              <a:gd name="connsiteX36" fmla="*/ 489790 w 1652142"/>
              <a:gd name="connsiteY36" fmla="*/ 1406012 h 1665940"/>
              <a:gd name="connsiteX37" fmla="*/ 352658 w 1652142"/>
              <a:gd name="connsiteY37" fmla="*/ 1298452 h 1665940"/>
              <a:gd name="connsiteX38" fmla="*/ 152856 w 1652142"/>
              <a:gd name="connsiteY38" fmla="*/ 1344512 h 1665940"/>
              <a:gd name="connsiteX39" fmla="*/ 46675 w 1652142"/>
              <a:gd name="connsiteY39" fmla="*/ 1116809 h 1665940"/>
              <a:gd name="connsiteX40" fmla="*/ 183929 w 1652142"/>
              <a:gd name="connsiteY40" fmla="*/ 1005520 h 1665940"/>
              <a:gd name="connsiteX41" fmla="*/ 161615 w 1652142"/>
              <a:gd name="connsiteY41" fmla="*/ 838915 h 1665940"/>
              <a:gd name="connsiteX42" fmla="*/ 0 w 1652142"/>
              <a:gd name="connsiteY42" fmla="*/ 749197 h 1665940"/>
              <a:gd name="connsiteX43" fmla="*/ 65026 w 1652142"/>
              <a:gd name="connsiteY43" fmla="*/ 506515 h 1665940"/>
              <a:gd name="connsiteX44" fmla="*/ 250227 w 1652142"/>
              <a:gd name="connsiteY44" fmla="*/ 509630 h 1665940"/>
              <a:gd name="connsiteX45" fmla="*/ 340015 w 1652142"/>
              <a:gd name="connsiteY45" fmla="*/ 388679 h 1665940"/>
              <a:gd name="connsiteX46" fmla="*/ 277984 w 1652142"/>
              <a:gd name="connsiteY46" fmla="*/ 197357 h 1665940"/>
              <a:gd name="connsiteX47" fmla="*/ 491050 w 1652142"/>
              <a:gd name="connsiteY47" fmla="*/ 64219 h 1665940"/>
              <a:gd name="connsiteX48" fmla="*/ 639843 w 1652142"/>
              <a:gd name="connsiteY48" fmla="*/ 207726 h 1665940"/>
              <a:gd name="connsiteX49" fmla="*/ 821488 w 1652142"/>
              <a:gd name="connsiteY49" fmla="*/ 182440 h 1665940"/>
              <a:gd name="connsiteX50" fmla="*/ 915476 w 1652142"/>
              <a:gd name="connsiteY50" fmla="*/ 0 h 1665940"/>
              <a:gd name="connsiteX51" fmla="*/ 1158157 w 1652142"/>
              <a:gd name="connsiteY51" fmla="*/ 65026 h 1665940"/>
              <a:gd name="connsiteX0" fmla="*/ 898689 w 1649662"/>
              <a:gd name="connsiteY0" fmla="*/ 548008 h 1665940"/>
              <a:gd name="connsiteX1" fmla="*/ 529661 w 1649662"/>
              <a:gd name="connsiteY1" fmla="*/ 761066 h 1665940"/>
              <a:gd name="connsiteX2" fmla="*/ 742719 w 1649662"/>
              <a:gd name="connsiteY2" fmla="*/ 1130094 h 1665940"/>
              <a:gd name="connsiteX3" fmla="*/ 1111747 w 1649662"/>
              <a:gd name="connsiteY3" fmla="*/ 917036 h 1665940"/>
              <a:gd name="connsiteX4" fmla="*/ 898689 w 1649662"/>
              <a:gd name="connsiteY4" fmla="*/ 548008 h 1665940"/>
              <a:gd name="connsiteX5" fmla="*/ 952303 w 1649662"/>
              <a:gd name="connsiteY5" fmla="*/ 347916 h 1665940"/>
              <a:gd name="connsiteX6" fmla="*/ 1311839 w 1649662"/>
              <a:gd name="connsiteY6" fmla="*/ 970650 h 1665940"/>
              <a:gd name="connsiteX7" fmla="*/ 689105 w 1649662"/>
              <a:gd name="connsiteY7" fmla="*/ 1330186 h 1665940"/>
              <a:gd name="connsiteX8" fmla="*/ 329569 w 1649662"/>
              <a:gd name="connsiteY8" fmla="*/ 707451 h 1665940"/>
              <a:gd name="connsiteX9" fmla="*/ 952303 w 1649662"/>
              <a:gd name="connsiteY9" fmla="*/ 347916 h 1665940"/>
              <a:gd name="connsiteX10" fmla="*/ 971799 w 1649662"/>
              <a:gd name="connsiteY10" fmla="*/ 275155 h 1665940"/>
              <a:gd name="connsiteX11" fmla="*/ 256808 w 1649662"/>
              <a:gd name="connsiteY11" fmla="*/ 687955 h 1665940"/>
              <a:gd name="connsiteX12" fmla="*/ 669609 w 1649662"/>
              <a:gd name="connsiteY12" fmla="*/ 1402947 h 1665940"/>
              <a:gd name="connsiteX13" fmla="*/ 1384600 w 1649662"/>
              <a:gd name="connsiteY13" fmla="*/ 990146 h 1665940"/>
              <a:gd name="connsiteX14" fmla="*/ 971799 w 1649662"/>
              <a:gd name="connsiteY14" fmla="*/ 275155 h 1665940"/>
              <a:gd name="connsiteX15" fmla="*/ 1647140 w 1649662"/>
              <a:gd name="connsiteY15" fmla="*/ 399895 h 1665940"/>
              <a:gd name="connsiteX16" fmla="*/ 1649662 w 1649662"/>
              <a:gd name="connsiteY16" fmla="*/ 403784 h 1665940"/>
              <a:gd name="connsiteX17" fmla="*/ 1647140 w 1649662"/>
              <a:gd name="connsiteY17" fmla="*/ 399895 h 1665940"/>
              <a:gd name="connsiteX18" fmla="*/ 1158157 w 1649662"/>
              <a:gd name="connsiteY18" fmla="*/ 65026 h 1665940"/>
              <a:gd name="connsiteX19" fmla="*/ 1154679 w 1649662"/>
              <a:gd name="connsiteY19" fmla="*/ 271718 h 1665940"/>
              <a:gd name="connsiteX20" fmla="*/ 1286346 w 1649662"/>
              <a:gd name="connsiteY20" fmla="*/ 377149 h 1665940"/>
              <a:gd name="connsiteX21" fmla="*/ 1470353 w 1649662"/>
              <a:gd name="connsiteY21" fmla="*/ 331395 h 1665940"/>
              <a:gd name="connsiteX22" fmla="*/ 1588305 w 1649662"/>
              <a:gd name="connsiteY22" fmla="*/ 553229 h 1665940"/>
              <a:gd name="connsiteX23" fmla="*/ 1457194 w 1649662"/>
              <a:gd name="connsiteY23" fmla="*/ 671432 h 1665940"/>
              <a:gd name="connsiteX24" fmla="*/ 1478595 w 1649662"/>
              <a:gd name="connsiteY24" fmla="*/ 857704 h 1665940"/>
              <a:gd name="connsiteX25" fmla="*/ 1642362 w 1649662"/>
              <a:gd name="connsiteY25" fmla="*/ 948616 h 1665940"/>
              <a:gd name="connsiteX26" fmla="*/ 1577335 w 1649662"/>
              <a:gd name="connsiteY26" fmla="*/ 1191298 h 1665940"/>
              <a:gd name="connsiteX27" fmla="*/ 1378614 w 1649662"/>
              <a:gd name="connsiteY27" fmla="*/ 1187955 h 1665940"/>
              <a:gd name="connsiteX28" fmla="*/ 1288939 w 1649662"/>
              <a:gd name="connsiteY28" fmla="*/ 1301599 h 1665940"/>
              <a:gd name="connsiteX29" fmla="*/ 1354201 w 1649662"/>
              <a:gd name="connsiteY29" fmla="*/ 1471932 h 1665940"/>
              <a:gd name="connsiteX30" fmla="*/ 1148396 w 1649662"/>
              <a:gd name="connsiteY30" fmla="*/ 1616039 h 1665940"/>
              <a:gd name="connsiteX31" fmla="*/ 992294 w 1649662"/>
              <a:gd name="connsiteY31" fmla="*/ 1480516 h 1665940"/>
              <a:gd name="connsiteX32" fmla="*/ 823805 w 1649662"/>
              <a:gd name="connsiteY32" fmla="*/ 1495510 h 1665940"/>
              <a:gd name="connsiteX33" fmla="*/ 729193 w 1649662"/>
              <a:gd name="connsiteY33" fmla="*/ 1665940 h 1665940"/>
              <a:gd name="connsiteX34" fmla="*/ 486511 w 1649662"/>
              <a:gd name="connsiteY34" fmla="*/ 1600914 h 1665940"/>
              <a:gd name="connsiteX35" fmla="*/ 489790 w 1649662"/>
              <a:gd name="connsiteY35" fmla="*/ 1406012 h 1665940"/>
              <a:gd name="connsiteX36" fmla="*/ 352658 w 1649662"/>
              <a:gd name="connsiteY36" fmla="*/ 1298452 h 1665940"/>
              <a:gd name="connsiteX37" fmla="*/ 152856 w 1649662"/>
              <a:gd name="connsiteY37" fmla="*/ 1344512 h 1665940"/>
              <a:gd name="connsiteX38" fmla="*/ 46675 w 1649662"/>
              <a:gd name="connsiteY38" fmla="*/ 1116809 h 1665940"/>
              <a:gd name="connsiteX39" fmla="*/ 183929 w 1649662"/>
              <a:gd name="connsiteY39" fmla="*/ 1005520 h 1665940"/>
              <a:gd name="connsiteX40" fmla="*/ 161615 w 1649662"/>
              <a:gd name="connsiteY40" fmla="*/ 838915 h 1665940"/>
              <a:gd name="connsiteX41" fmla="*/ 0 w 1649662"/>
              <a:gd name="connsiteY41" fmla="*/ 749197 h 1665940"/>
              <a:gd name="connsiteX42" fmla="*/ 65026 w 1649662"/>
              <a:gd name="connsiteY42" fmla="*/ 506515 h 1665940"/>
              <a:gd name="connsiteX43" fmla="*/ 250227 w 1649662"/>
              <a:gd name="connsiteY43" fmla="*/ 509630 h 1665940"/>
              <a:gd name="connsiteX44" fmla="*/ 340015 w 1649662"/>
              <a:gd name="connsiteY44" fmla="*/ 388679 h 1665940"/>
              <a:gd name="connsiteX45" fmla="*/ 277984 w 1649662"/>
              <a:gd name="connsiteY45" fmla="*/ 197357 h 1665940"/>
              <a:gd name="connsiteX46" fmla="*/ 491050 w 1649662"/>
              <a:gd name="connsiteY46" fmla="*/ 64219 h 1665940"/>
              <a:gd name="connsiteX47" fmla="*/ 639843 w 1649662"/>
              <a:gd name="connsiteY47" fmla="*/ 207726 h 1665940"/>
              <a:gd name="connsiteX48" fmla="*/ 821488 w 1649662"/>
              <a:gd name="connsiteY48" fmla="*/ 182440 h 1665940"/>
              <a:gd name="connsiteX49" fmla="*/ 915476 w 1649662"/>
              <a:gd name="connsiteY49" fmla="*/ 0 h 1665940"/>
              <a:gd name="connsiteX50" fmla="*/ 1158157 w 1649662"/>
              <a:gd name="connsiteY50" fmla="*/ 65026 h 1665940"/>
              <a:gd name="connsiteX0" fmla="*/ 898689 w 1642362"/>
              <a:gd name="connsiteY0" fmla="*/ 548008 h 1665940"/>
              <a:gd name="connsiteX1" fmla="*/ 529661 w 1642362"/>
              <a:gd name="connsiteY1" fmla="*/ 761066 h 1665940"/>
              <a:gd name="connsiteX2" fmla="*/ 742719 w 1642362"/>
              <a:gd name="connsiteY2" fmla="*/ 1130094 h 1665940"/>
              <a:gd name="connsiteX3" fmla="*/ 1111747 w 1642362"/>
              <a:gd name="connsiteY3" fmla="*/ 917036 h 1665940"/>
              <a:gd name="connsiteX4" fmla="*/ 898689 w 1642362"/>
              <a:gd name="connsiteY4" fmla="*/ 548008 h 1665940"/>
              <a:gd name="connsiteX5" fmla="*/ 952303 w 1642362"/>
              <a:gd name="connsiteY5" fmla="*/ 347916 h 1665940"/>
              <a:gd name="connsiteX6" fmla="*/ 1311839 w 1642362"/>
              <a:gd name="connsiteY6" fmla="*/ 970650 h 1665940"/>
              <a:gd name="connsiteX7" fmla="*/ 689105 w 1642362"/>
              <a:gd name="connsiteY7" fmla="*/ 1330186 h 1665940"/>
              <a:gd name="connsiteX8" fmla="*/ 329569 w 1642362"/>
              <a:gd name="connsiteY8" fmla="*/ 707451 h 1665940"/>
              <a:gd name="connsiteX9" fmla="*/ 952303 w 1642362"/>
              <a:gd name="connsiteY9" fmla="*/ 347916 h 1665940"/>
              <a:gd name="connsiteX10" fmla="*/ 971799 w 1642362"/>
              <a:gd name="connsiteY10" fmla="*/ 275155 h 1665940"/>
              <a:gd name="connsiteX11" fmla="*/ 256808 w 1642362"/>
              <a:gd name="connsiteY11" fmla="*/ 687955 h 1665940"/>
              <a:gd name="connsiteX12" fmla="*/ 669609 w 1642362"/>
              <a:gd name="connsiteY12" fmla="*/ 1402947 h 1665940"/>
              <a:gd name="connsiteX13" fmla="*/ 1384600 w 1642362"/>
              <a:gd name="connsiteY13" fmla="*/ 990146 h 1665940"/>
              <a:gd name="connsiteX14" fmla="*/ 971799 w 1642362"/>
              <a:gd name="connsiteY14" fmla="*/ 275155 h 1665940"/>
              <a:gd name="connsiteX15" fmla="*/ 1158157 w 1642362"/>
              <a:gd name="connsiteY15" fmla="*/ 65026 h 1665940"/>
              <a:gd name="connsiteX16" fmla="*/ 1154679 w 1642362"/>
              <a:gd name="connsiteY16" fmla="*/ 271718 h 1665940"/>
              <a:gd name="connsiteX17" fmla="*/ 1286346 w 1642362"/>
              <a:gd name="connsiteY17" fmla="*/ 377149 h 1665940"/>
              <a:gd name="connsiteX18" fmla="*/ 1470353 w 1642362"/>
              <a:gd name="connsiteY18" fmla="*/ 331395 h 1665940"/>
              <a:gd name="connsiteX19" fmla="*/ 1588305 w 1642362"/>
              <a:gd name="connsiteY19" fmla="*/ 553229 h 1665940"/>
              <a:gd name="connsiteX20" fmla="*/ 1457194 w 1642362"/>
              <a:gd name="connsiteY20" fmla="*/ 671432 h 1665940"/>
              <a:gd name="connsiteX21" fmla="*/ 1478595 w 1642362"/>
              <a:gd name="connsiteY21" fmla="*/ 857704 h 1665940"/>
              <a:gd name="connsiteX22" fmla="*/ 1642362 w 1642362"/>
              <a:gd name="connsiteY22" fmla="*/ 948616 h 1665940"/>
              <a:gd name="connsiteX23" fmla="*/ 1577335 w 1642362"/>
              <a:gd name="connsiteY23" fmla="*/ 1191298 h 1665940"/>
              <a:gd name="connsiteX24" fmla="*/ 1378614 w 1642362"/>
              <a:gd name="connsiteY24" fmla="*/ 1187955 h 1665940"/>
              <a:gd name="connsiteX25" fmla="*/ 1288939 w 1642362"/>
              <a:gd name="connsiteY25" fmla="*/ 1301599 h 1665940"/>
              <a:gd name="connsiteX26" fmla="*/ 1354201 w 1642362"/>
              <a:gd name="connsiteY26" fmla="*/ 1471932 h 1665940"/>
              <a:gd name="connsiteX27" fmla="*/ 1148396 w 1642362"/>
              <a:gd name="connsiteY27" fmla="*/ 1616039 h 1665940"/>
              <a:gd name="connsiteX28" fmla="*/ 992294 w 1642362"/>
              <a:gd name="connsiteY28" fmla="*/ 1480516 h 1665940"/>
              <a:gd name="connsiteX29" fmla="*/ 823805 w 1642362"/>
              <a:gd name="connsiteY29" fmla="*/ 1495510 h 1665940"/>
              <a:gd name="connsiteX30" fmla="*/ 729193 w 1642362"/>
              <a:gd name="connsiteY30" fmla="*/ 1665940 h 1665940"/>
              <a:gd name="connsiteX31" fmla="*/ 486511 w 1642362"/>
              <a:gd name="connsiteY31" fmla="*/ 1600914 h 1665940"/>
              <a:gd name="connsiteX32" fmla="*/ 489790 w 1642362"/>
              <a:gd name="connsiteY32" fmla="*/ 1406012 h 1665940"/>
              <a:gd name="connsiteX33" fmla="*/ 352658 w 1642362"/>
              <a:gd name="connsiteY33" fmla="*/ 1298452 h 1665940"/>
              <a:gd name="connsiteX34" fmla="*/ 152856 w 1642362"/>
              <a:gd name="connsiteY34" fmla="*/ 1344512 h 1665940"/>
              <a:gd name="connsiteX35" fmla="*/ 46675 w 1642362"/>
              <a:gd name="connsiteY35" fmla="*/ 1116809 h 1665940"/>
              <a:gd name="connsiteX36" fmla="*/ 183929 w 1642362"/>
              <a:gd name="connsiteY36" fmla="*/ 1005520 h 1665940"/>
              <a:gd name="connsiteX37" fmla="*/ 161615 w 1642362"/>
              <a:gd name="connsiteY37" fmla="*/ 838915 h 1665940"/>
              <a:gd name="connsiteX38" fmla="*/ 0 w 1642362"/>
              <a:gd name="connsiteY38" fmla="*/ 749197 h 1665940"/>
              <a:gd name="connsiteX39" fmla="*/ 65026 w 1642362"/>
              <a:gd name="connsiteY39" fmla="*/ 506515 h 1665940"/>
              <a:gd name="connsiteX40" fmla="*/ 250227 w 1642362"/>
              <a:gd name="connsiteY40" fmla="*/ 509630 h 1665940"/>
              <a:gd name="connsiteX41" fmla="*/ 340015 w 1642362"/>
              <a:gd name="connsiteY41" fmla="*/ 388679 h 1665940"/>
              <a:gd name="connsiteX42" fmla="*/ 277984 w 1642362"/>
              <a:gd name="connsiteY42" fmla="*/ 197357 h 1665940"/>
              <a:gd name="connsiteX43" fmla="*/ 491050 w 1642362"/>
              <a:gd name="connsiteY43" fmla="*/ 64219 h 1665940"/>
              <a:gd name="connsiteX44" fmla="*/ 639843 w 1642362"/>
              <a:gd name="connsiteY44" fmla="*/ 207726 h 1665940"/>
              <a:gd name="connsiteX45" fmla="*/ 821488 w 1642362"/>
              <a:gd name="connsiteY45" fmla="*/ 182440 h 1665940"/>
              <a:gd name="connsiteX46" fmla="*/ 915476 w 1642362"/>
              <a:gd name="connsiteY46" fmla="*/ 0 h 1665940"/>
              <a:gd name="connsiteX47" fmla="*/ 1158157 w 1642362"/>
              <a:gd name="connsiteY47" fmla="*/ 65026 h 166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4236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158157" y="65026"/>
                </a:moveTo>
                <a:cubicBezTo>
                  <a:pt x="1156998" y="133923"/>
                  <a:pt x="1155838" y="202821"/>
                  <a:pt x="1154679" y="271718"/>
                </a:cubicBezTo>
                <a:lnTo>
                  <a:pt x="1286346" y="377149"/>
                </a:ln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823805" y="1495510"/>
                </a:ln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821488" y="182440"/>
                </a:lnTo>
                <a:lnTo>
                  <a:pt x="915476" y="0"/>
                </a:lnTo>
                <a:lnTo>
                  <a:pt x="1158157" y="65026"/>
                </a:lnTo>
                <a:close/>
              </a:path>
            </a:pathLst>
          </a:custGeom>
          <a:solidFill>
            <a:schemeClr val="bg1"/>
          </a:solidFill>
          <a:ln w="31750">
            <a:noFill/>
          </a:ln>
          <a:effectLst>
            <a:innerShdw blurRad="114300"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4D7E09E-B096-4EAA-9D9B-E12E2A15C74F}"/>
              </a:ext>
            </a:extLst>
          </p:cNvPr>
          <p:cNvSpPr/>
          <p:nvPr userDrawn="1"/>
        </p:nvSpPr>
        <p:spPr>
          <a:xfrm>
            <a:off x="0" y="-20197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128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17325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259844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121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14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3550730-EA3B-45C1-A41E-BFE5671098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17325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3550730-EA3B-45C1-A41E-BFE5671098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17325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821397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30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775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6580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8190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4775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8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1">
            <a:extLst>
              <a:ext uri="{FF2B5EF4-FFF2-40B4-BE49-F238E27FC236}">
                <a16:creationId xmlns:a16="http://schemas.microsoft.com/office/drawing/2014/main" id="{071D0273-C80B-4369-84A1-F99392A7D270}"/>
              </a:ext>
            </a:extLst>
          </p:cNvPr>
          <p:cNvSpPr>
            <a:spLocks noChangeAspect="1"/>
          </p:cNvSpPr>
          <p:nvPr userDrawn="1"/>
        </p:nvSpPr>
        <p:spPr>
          <a:xfrm>
            <a:off x="817094" y="405520"/>
            <a:ext cx="3605776" cy="3657538"/>
          </a:xfrm>
          <a:custGeom>
            <a:avLst/>
            <a:gdLst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355803 w 1652142"/>
              <a:gd name="connsiteY39" fmla="*/ 1305197 h 1665940"/>
              <a:gd name="connsiteX40" fmla="*/ 152856 w 1652142"/>
              <a:gd name="connsiteY40" fmla="*/ 1344512 h 1665940"/>
              <a:gd name="connsiteX41" fmla="*/ 46675 w 1652142"/>
              <a:gd name="connsiteY41" fmla="*/ 1116809 h 1665940"/>
              <a:gd name="connsiteX42" fmla="*/ 183929 w 1652142"/>
              <a:gd name="connsiteY42" fmla="*/ 1005520 h 1665940"/>
              <a:gd name="connsiteX43" fmla="*/ 161615 w 1652142"/>
              <a:gd name="connsiteY43" fmla="*/ 838915 h 1665940"/>
              <a:gd name="connsiteX44" fmla="*/ 0 w 1652142"/>
              <a:gd name="connsiteY44" fmla="*/ 749197 h 1665940"/>
              <a:gd name="connsiteX45" fmla="*/ 65026 w 1652142"/>
              <a:gd name="connsiteY45" fmla="*/ 506515 h 1665940"/>
              <a:gd name="connsiteX46" fmla="*/ 250227 w 1652142"/>
              <a:gd name="connsiteY46" fmla="*/ 509630 h 1665940"/>
              <a:gd name="connsiteX47" fmla="*/ 340015 w 1652142"/>
              <a:gd name="connsiteY47" fmla="*/ 388679 h 1665940"/>
              <a:gd name="connsiteX48" fmla="*/ 277984 w 1652142"/>
              <a:gd name="connsiteY48" fmla="*/ 197357 h 1665940"/>
              <a:gd name="connsiteX49" fmla="*/ 491050 w 1652142"/>
              <a:gd name="connsiteY49" fmla="*/ 64219 h 1665940"/>
              <a:gd name="connsiteX50" fmla="*/ 639843 w 1652142"/>
              <a:gd name="connsiteY50" fmla="*/ 207726 h 1665940"/>
              <a:gd name="connsiteX51" fmla="*/ 638348 w 1652142"/>
              <a:gd name="connsiteY51" fmla="*/ 208660 h 1665940"/>
              <a:gd name="connsiteX52" fmla="*/ 821488 w 1652142"/>
              <a:gd name="connsiteY52" fmla="*/ 182440 h 1665940"/>
              <a:gd name="connsiteX53" fmla="*/ 815140 w 1652142"/>
              <a:gd name="connsiteY53" fmla="*/ 180739 h 1665940"/>
              <a:gd name="connsiteX54" fmla="*/ 915476 w 1652142"/>
              <a:gd name="connsiteY54" fmla="*/ 0 h 1665940"/>
              <a:gd name="connsiteX55" fmla="*/ 1158157 w 1652142"/>
              <a:gd name="connsiteY55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152856 w 1652142"/>
              <a:gd name="connsiteY39" fmla="*/ 1344512 h 1665940"/>
              <a:gd name="connsiteX40" fmla="*/ 46675 w 1652142"/>
              <a:gd name="connsiteY40" fmla="*/ 1116809 h 1665940"/>
              <a:gd name="connsiteX41" fmla="*/ 183929 w 1652142"/>
              <a:gd name="connsiteY41" fmla="*/ 1005520 h 1665940"/>
              <a:gd name="connsiteX42" fmla="*/ 161615 w 1652142"/>
              <a:gd name="connsiteY42" fmla="*/ 838915 h 1665940"/>
              <a:gd name="connsiteX43" fmla="*/ 0 w 1652142"/>
              <a:gd name="connsiteY43" fmla="*/ 749197 h 1665940"/>
              <a:gd name="connsiteX44" fmla="*/ 65026 w 1652142"/>
              <a:gd name="connsiteY44" fmla="*/ 506515 h 1665940"/>
              <a:gd name="connsiteX45" fmla="*/ 250227 w 1652142"/>
              <a:gd name="connsiteY45" fmla="*/ 509630 h 1665940"/>
              <a:gd name="connsiteX46" fmla="*/ 340015 w 1652142"/>
              <a:gd name="connsiteY46" fmla="*/ 388679 h 1665940"/>
              <a:gd name="connsiteX47" fmla="*/ 277984 w 1652142"/>
              <a:gd name="connsiteY47" fmla="*/ 197357 h 1665940"/>
              <a:gd name="connsiteX48" fmla="*/ 491050 w 1652142"/>
              <a:gd name="connsiteY48" fmla="*/ 64219 h 1665940"/>
              <a:gd name="connsiteX49" fmla="*/ 639843 w 1652142"/>
              <a:gd name="connsiteY49" fmla="*/ 207726 h 1665940"/>
              <a:gd name="connsiteX50" fmla="*/ 638348 w 1652142"/>
              <a:gd name="connsiteY50" fmla="*/ 208660 h 1665940"/>
              <a:gd name="connsiteX51" fmla="*/ 821488 w 1652142"/>
              <a:gd name="connsiteY51" fmla="*/ 182440 h 1665940"/>
              <a:gd name="connsiteX52" fmla="*/ 815140 w 1652142"/>
              <a:gd name="connsiteY52" fmla="*/ 180739 h 1665940"/>
              <a:gd name="connsiteX53" fmla="*/ 915476 w 1652142"/>
              <a:gd name="connsiteY53" fmla="*/ 0 h 1665940"/>
              <a:gd name="connsiteX54" fmla="*/ 1158157 w 1652142"/>
              <a:gd name="connsiteY54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152856 w 1652142"/>
              <a:gd name="connsiteY39" fmla="*/ 1344512 h 1665940"/>
              <a:gd name="connsiteX40" fmla="*/ 46675 w 1652142"/>
              <a:gd name="connsiteY40" fmla="*/ 1116809 h 1665940"/>
              <a:gd name="connsiteX41" fmla="*/ 183929 w 1652142"/>
              <a:gd name="connsiteY41" fmla="*/ 1005520 h 1665940"/>
              <a:gd name="connsiteX42" fmla="*/ 161615 w 1652142"/>
              <a:gd name="connsiteY42" fmla="*/ 838915 h 1665940"/>
              <a:gd name="connsiteX43" fmla="*/ 0 w 1652142"/>
              <a:gd name="connsiteY43" fmla="*/ 749197 h 1665940"/>
              <a:gd name="connsiteX44" fmla="*/ 65026 w 1652142"/>
              <a:gd name="connsiteY44" fmla="*/ 506515 h 1665940"/>
              <a:gd name="connsiteX45" fmla="*/ 250227 w 1652142"/>
              <a:gd name="connsiteY45" fmla="*/ 509630 h 1665940"/>
              <a:gd name="connsiteX46" fmla="*/ 340015 w 1652142"/>
              <a:gd name="connsiteY46" fmla="*/ 388679 h 1665940"/>
              <a:gd name="connsiteX47" fmla="*/ 277984 w 1652142"/>
              <a:gd name="connsiteY47" fmla="*/ 197357 h 1665940"/>
              <a:gd name="connsiteX48" fmla="*/ 491050 w 1652142"/>
              <a:gd name="connsiteY48" fmla="*/ 64219 h 1665940"/>
              <a:gd name="connsiteX49" fmla="*/ 639843 w 1652142"/>
              <a:gd name="connsiteY49" fmla="*/ 207726 h 1665940"/>
              <a:gd name="connsiteX50" fmla="*/ 638348 w 1652142"/>
              <a:gd name="connsiteY50" fmla="*/ 208660 h 1665940"/>
              <a:gd name="connsiteX51" fmla="*/ 821488 w 1652142"/>
              <a:gd name="connsiteY51" fmla="*/ 182440 h 1665940"/>
              <a:gd name="connsiteX52" fmla="*/ 915476 w 1652142"/>
              <a:gd name="connsiteY52" fmla="*/ 0 h 1665940"/>
              <a:gd name="connsiteX53" fmla="*/ 1158157 w 1652142"/>
              <a:gd name="connsiteY53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152856 w 1652142"/>
              <a:gd name="connsiteY39" fmla="*/ 1344512 h 1665940"/>
              <a:gd name="connsiteX40" fmla="*/ 46675 w 1652142"/>
              <a:gd name="connsiteY40" fmla="*/ 1116809 h 1665940"/>
              <a:gd name="connsiteX41" fmla="*/ 183929 w 1652142"/>
              <a:gd name="connsiteY41" fmla="*/ 1005520 h 1665940"/>
              <a:gd name="connsiteX42" fmla="*/ 161615 w 1652142"/>
              <a:gd name="connsiteY42" fmla="*/ 838915 h 1665940"/>
              <a:gd name="connsiteX43" fmla="*/ 0 w 1652142"/>
              <a:gd name="connsiteY43" fmla="*/ 749197 h 1665940"/>
              <a:gd name="connsiteX44" fmla="*/ 65026 w 1652142"/>
              <a:gd name="connsiteY44" fmla="*/ 506515 h 1665940"/>
              <a:gd name="connsiteX45" fmla="*/ 250227 w 1652142"/>
              <a:gd name="connsiteY45" fmla="*/ 509630 h 1665940"/>
              <a:gd name="connsiteX46" fmla="*/ 340015 w 1652142"/>
              <a:gd name="connsiteY46" fmla="*/ 388679 h 1665940"/>
              <a:gd name="connsiteX47" fmla="*/ 277984 w 1652142"/>
              <a:gd name="connsiteY47" fmla="*/ 197357 h 1665940"/>
              <a:gd name="connsiteX48" fmla="*/ 491050 w 1652142"/>
              <a:gd name="connsiteY48" fmla="*/ 64219 h 1665940"/>
              <a:gd name="connsiteX49" fmla="*/ 639843 w 1652142"/>
              <a:gd name="connsiteY49" fmla="*/ 207726 h 1665940"/>
              <a:gd name="connsiteX50" fmla="*/ 821488 w 1652142"/>
              <a:gd name="connsiteY50" fmla="*/ 182440 h 1665940"/>
              <a:gd name="connsiteX51" fmla="*/ 915476 w 1652142"/>
              <a:gd name="connsiteY51" fmla="*/ 0 h 1665940"/>
              <a:gd name="connsiteX52" fmla="*/ 1158157 w 1652142"/>
              <a:gd name="connsiteY52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286346 w 1652142"/>
              <a:gd name="connsiteY21" fmla="*/ 377149 h 1665940"/>
              <a:gd name="connsiteX22" fmla="*/ 1470353 w 1652142"/>
              <a:gd name="connsiteY22" fmla="*/ 331395 h 1665940"/>
              <a:gd name="connsiteX23" fmla="*/ 1588305 w 1652142"/>
              <a:gd name="connsiteY23" fmla="*/ 553229 h 1665940"/>
              <a:gd name="connsiteX24" fmla="*/ 1457194 w 1652142"/>
              <a:gd name="connsiteY24" fmla="*/ 671432 h 1665940"/>
              <a:gd name="connsiteX25" fmla="*/ 1478595 w 1652142"/>
              <a:gd name="connsiteY25" fmla="*/ 857704 h 1665940"/>
              <a:gd name="connsiteX26" fmla="*/ 1642362 w 1652142"/>
              <a:gd name="connsiteY26" fmla="*/ 948616 h 1665940"/>
              <a:gd name="connsiteX27" fmla="*/ 1577335 w 1652142"/>
              <a:gd name="connsiteY27" fmla="*/ 1191298 h 1665940"/>
              <a:gd name="connsiteX28" fmla="*/ 1378614 w 1652142"/>
              <a:gd name="connsiteY28" fmla="*/ 1187955 h 1665940"/>
              <a:gd name="connsiteX29" fmla="*/ 1288939 w 1652142"/>
              <a:gd name="connsiteY29" fmla="*/ 1301599 h 1665940"/>
              <a:gd name="connsiteX30" fmla="*/ 1354201 w 1652142"/>
              <a:gd name="connsiteY30" fmla="*/ 1471932 h 1665940"/>
              <a:gd name="connsiteX31" fmla="*/ 1148396 w 1652142"/>
              <a:gd name="connsiteY31" fmla="*/ 1616039 h 1665940"/>
              <a:gd name="connsiteX32" fmla="*/ 992294 w 1652142"/>
              <a:gd name="connsiteY32" fmla="*/ 1480516 h 1665940"/>
              <a:gd name="connsiteX33" fmla="*/ 823805 w 1652142"/>
              <a:gd name="connsiteY33" fmla="*/ 1495510 h 1665940"/>
              <a:gd name="connsiteX34" fmla="*/ 729193 w 1652142"/>
              <a:gd name="connsiteY34" fmla="*/ 1665940 h 1665940"/>
              <a:gd name="connsiteX35" fmla="*/ 486511 w 1652142"/>
              <a:gd name="connsiteY35" fmla="*/ 1600914 h 1665940"/>
              <a:gd name="connsiteX36" fmla="*/ 489790 w 1652142"/>
              <a:gd name="connsiteY36" fmla="*/ 1406012 h 1665940"/>
              <a:gd name="connsiteX37" fmla="*/ 352658 w 1652142"/>
              <a:gd name="connsiteY37" fmla="*/ 1298452 h 1665940"/>
              <a:gd name="connsiteX38" fmla="*/ 152856 w 1652142"/>
              <a:gd name="connsiteY38" fmla="*/ 1344512 h 1665940"/>
              <a:gd name="connsiteX39" fmla="*/ 46675 w 1652142"/>
              <a:gd name="connsiteY39" fmla="*/ 1116809 h 1665940"/>
              <a:gd name="connsiteX40" fmla="*/ 183929 w 1652142"/>
              <a:gd name="connsiteY40" fmla="*/ 1005520 h 1665940"/>
              <a:gd name="connsiteX41" fmla="*/ 161615 w 1652142"/>
              <a:gd name="connsiteY41" fmla="*/ 838915 h 1665940"/>
              <a:gd name="connsiteX42" fmla="*/ 0 w 1652142"/>
              <a:gd name="connsiteY42" fmla="*/ 749197 h 1665940"/>
              <a:gd name="connsiteX43" fmla="*/ 65026 w 1652142"/>
              <a:gd name="connsiteY43" fmla="*/ 506515 h 1665940"/>
              <a:gd name="connsiteX44" fmla="*/ 250227 w 1652142"/>
              <a:gd name="connsiteY44" fmla="*/ 509630 h 1665940"/>
              <a:gd name="connsiteX45" fmla="*/ 340015 w 1652142"/>
              <a:gd name="connsiteY45" fmla="*/ 388679 h 1665940"/>
              <a:gd name="connsiteX46" fmla="*/ 277984 w 1652142"/>
              <a:gd name="connsiteY46" fmla="*/ 197357 h 1665940"/>
              <a:gd name="connsiteX47" fmla="*/ 491050 w 1652142"/>
              <a:gd name="connsiteY47" fmla="*/ 64219 h 1665940"/>
              <a:gd name="connsiteX48" fmla="*/ 639843 w 1652142"/>
              <a:gd name="connsiteY48" fmla="*/ 207726 h 1665940"/>
              <a:gd name="connsiteX49" fmla="*/ 821488 w 1652142"/>
              <a:gd name="connsiteY49" fmla="*/ 182440 h 1665940"/>
              <a:gd name="connsiteX50" fmla="*/ 915476 w 1652142"/>
              <a:gd name="connsiteY50" fmla="*/ 0 h 1665940"/>
              <a:gd name="connsiteX51" fmla="*/ 1158157 w 1652142"/>
              <a:gd name="connsiteY51" fmla="*/ 65026 h 1665940"/>
              <a:gd name="connsiteX0" fmla="*/ 898689 w 1649662"/>
              <a:gd name="connsiteY0" fmla="*/ 548008 h 1665940"/>
              <a:gd name="connsiteX1" fmla="*/ 529661 w 1649662"/>
              <a:gd name="connsiteY1" fmla="*/ 761066 h 1665940"/>
              <a:gd name="connsiteX2" fmla="*/ 742719 w 1649662"/>
              <a:gd name="connsiteY2" fmla="*/ 1130094 h 1665940"/>
              <a:gd name="connsiteX3" fmla="*/ 1111747 w 1649662"/>
              <a:gd name="connsiteY3" fmla="*/ 917036 h 1665940"/>
              <a:gd name="connsiteX4" fmla="*/ 898689 w 1649662"/>
              <a:gd name="connsiteY4" fmla="*/ 548008 h 1665940"/>
              <a:gd name="connsiteX5" fmla="*/ 952303 w 1649662"/>
              <a:gd name="connsiteY5" fmla="*/ 347916 h 1665940"/>
              <a:gd name="connsiteX6" fmla="*/ 1311839 w 1649662"/>
              <a:gd name="connsiteY6" fmla="*/ 970650 h 1665940"/>
              <a:gd name="connsiteX7" fmla="*/ 689105 w 1649662"/>
              <a:gd name="connsiteY7" fmla="*/ 1330186 h 1665940"/>
              <a:gd name="connsiteX8" fmla="*/ 329569 w 1649662"/>
              <a:gd name="connsiteY8" fmla="*/ 707451 h 1665940"/>
              <a:gd name="connsiteX9" fmla="*/ 952303 w 1649662"/>
              <a:gd name="connsiteY9" fmla="*/ 347916 h 1665940"/>
              <a:gd name="connsiteX10" fmla="*/ 971799 w 1649662"/>
              <a:gd name="connsiteY10" fmla="*/ 275155 h 1665940"/>
              <a:gd name="connsiteX11" fmla="*/ 256808 w 1649662"/>
              <a:gd name="connsiteY11" fmla="*/ 687955 h 1665940"/>
              <a:gd name="connsiteX12" fmla="*/ 669609 w 1649662"/>
              <a:gd name="connsiteY12" fmla="*/ 1402947 h 1665940"/>
              <a:gd name="connsiteX13" fmla="*/ 1384600 w 1649662"/>
              <a:gd name="connsiteY13" fmla="*/ 990146 h 1665940"/>
              <a:gd name="connsiteX14" fmla="*/ 971799 w 1649662"/>
              <a:gd name="connsiteY14" fmla="*/ 275155 h 1665940"/>
              <a:gd name="connsiteX15" fmla="*/ 1647140 w 1649662"/>
              <a:gd name="connsiteY15" fmla="*/ 399895 h 1665940"/>
              <a:gd name="connsiteX16" fmla="*/ 1649662 w 1649662"/>
              <a:gd name="connsiteY16" fmla="*/ 403784 h 1665940"/>
              <a:gd name="connsiteX17" fmla="*/ 1647140 w 1649662"/>
              <a:gd name="connsiteY17" fmla="*/ 399895 h 1665940"/>
              <a:gd name="connsiteX18" fmla="*/ 1158157 w 1649662"/>
              <a:gd name="connsiteY18" fmla="*/ 65026 h 1665940"/>
              <a:gd name="connsiteX19" fmla="*/ 1154679 w 1649662"/>
              <a:gd name="connsiteY19" fmla="*/ 271718 h 1665940"/>
              <a:gd name="connsiteX20" fmla="*/ 1286346 w 1649662"/>
              <a:gd name="connsiteY20" fmla="*/ 377149 h 1665940"/>
              <a:gd name="connsiteX21" fmla="*/ 1470353 w 1649662"/>
              <a:gd name="connsiteY21" fmla="*/ 331395 h 1665940"/>
              <a:gd name="connsiteX22" fmla="*/ 1588305 w 1649662"/>
              <a:gd name="connsiteY22" fmla="*/ 553229 h 1665940"/>
              <a:gd name="connsiteX23" fmla="*/ 1457194 w 1649662"/>
              <a:gd name="connsiteY23" fmla="*/ 671432 h 1665940"/>
              <a:gd name="connsiteX24" fmla="*/ 1478595 w 1649662"/>
              <a:gd name="connsiteY24" fmla="*/ 857704 h 1665940"/>
              <a:gd name="connsiteX25" fmla="*/ 1642362 w 1649662"/>
              <a:gd name="connsiteY25" fmla="*/ 948616 h 1665940"/>
              <a:gd name="connsiteX26" fmla="*/ 1577335 w 1649662"/>
              <a:gd name="connsiteY26" fmla="*/ 1191298 h 1665940"/>
              <a:gd name="connsiteX27" fmla="*/ 1378614 w 1649662"/>
              <a:gd name="connsiteY27" fmla="*/ 1187955 h 1665940"/>
              <a:gd name="connsiteX28" fmla="*/ 1288939 w 1649662"/>
              <a:gd name="connsiteY28" fmla="*/ 1301599 h 1665940"/>
              <a:gd name="connsiteX29" fmla="*/ 1354201 w 1649662"/>
              <a:gd name="connsiteY29" fmla="*/ 1471932 h 1665940"/>
              <a:gd name="connsiteX30" fmla="*/ 1148396 w 1649662"/>
              <a:gd name="connsiteY30" fmla="*/ 1616039 h 1665940"/>
              <a:gd name="connsiteX31" fmla="*/ 992294 w 1649662"/>
              <a:gd name="connsiteY31" fmla="*/ 1480516 h 1665940"/>
              <a:gd name="connsiteX32" fmla="*/ 823805 w 1649662"/>
              <a:gd name="connsiteY32" fmla="*/ 1495510 h 1665940"/>
              <a:gd name="connsiteX33" fmla="*/ 729193 w 1649662"/>
              <a:gd name="connsiteY33" fmla="*/ 1665940 h 1665940"/>
              <a:gd name="connsiteX34" fmla="*/ 486511 w 1649662"/>
              <a:gd name="connsiteY34" fmla="*/ 1600914 h 1665940"/>
              <a:gd name="connsiteX35" fmla="*/ 489790 w 1649662"/>
              <a:gd name="connsiteY35" fmla="*/ 1406012 h 1665940"/>
              <a:gd name="connsiteX36" fmla="*/ 352658 w 1649662"/>
              <a:gd name="connsiteY36" fmla="*/ 1298452 h 1665940"/>
              <a:gd name="connsiteX37" fmla="*/ 152856 w 1649662"/>
              <a:gd name="connsiteY37" fmla="*/ 1344512 h 1665940"/>
              <a:gd name="connsiteX38" fmla="*/ 46675 w 1649662"/>
              <a:gd name="connsiteY38" fmla="*/ 1116809 h 1665940"/>
              <a:gd name="connsiteX39" fmla="*/ 183929 w 1649662"/>
              <a:gd name="connsiteY39" fmla="*/ 1005520 h 1665940"/>
              <a:gd name="connsiteX40" fmla="*/ 161615 w 1649662"/>
              <a:gd name="connsiteY40" fmla="*/ 838915 h 1665940"/>
              <a:gd name="connsiteX41" fmla="*/ 0 w 1649662"/>
              <a:gd name="connsiteY41" fmla="*/ 749197 h 1665940"/>
              <a:gd name="connsiteX42" fmla="*/ 65026 w 1649662"/>
              <a:gd name="connsiteY42" fmla="*/ 506515 h 1665940"/>
              <a:gd name="connsiteX43" fmla="*/ 250227 w 1649662"/>
              <a:gd name="connsiteY43" fmla="*/ 509630 h 1665940"/>
              <a:gd name="connsiteX44" fmla="*/ 340015 w 1649662"/>
              <a:gd name="connsiteY44" fmla="*/ 388679 h 1665940"/>
              <a:gd name="connsiteX45" fmla="*/ 277984 w 1649662"/>
              <a:gd name="connsiteY45" fmla="*/ 197357 h 1665940"/>
              <a:gd name="connsiteX46" fmla="*/ 491050 w 1649662"/>
              <a:gd name="connsiteY46" fmla="*/ 64219 h 1665940"/>
              <a:gd name="connsiteX47" fmla="*/ 639843 w 1649662"/>
              <a:gd name="connsiteY47" fmla="*/ 207726 h 1665940"/>
              <a:gd name="connsiteX48" fmla="*/ 821488 w 1649662"/>
              <a:gd name="connsiteY48" fmla="*/ 182440 h 1665940"/>
              <a:gd name="connsiteX49" fmla="*/ 915476 w 1649662"/>
              <a:gd name="connsiteY49" fmla="*/ 0 h 1665940"/>
              <a:gd name="connsiteX50" fmla="*/ 1158157 w 1649662"/>
              <a:gd name="connsiteY50" fmla="*/ 65026 h 1665940"/>
              <a:gd name="connsiteX0" fmla="*/ 898689 w 1642362"/>
              <a:gd name="connsiteY0" fmla="*/ 548008 h 1665940"/>
              <a:gd name="connsiteX1" fmla="*/ 529661 w 1642362"/>
              <a:gd name="connsiteY1" fmla="*/ 761066 h 1665940"/>
              <a:gd name="connsiteX2" fmla="*/ 742719 w 1642362"/>
              <a:gd name="connsiteY2" fmla="*/ 1130094 h 1665940"/>
              <a:gd name="connsiteX3" fmla="*/ 1111747 w 1642362"/>
              <a:gd name="connsiteY3" fmla="*/ 917036 h 1665940"/>
              <a:gd name="connsiteX4" fmla="*/ 898689 w 1642362"/>
              <a:gd name="connsiteY4" fmla="*/ 548008 h 1665940"/>
              <a:gd name="connsiteX5" fmla="*/ 952303 w 1642362"/>
              <a:gd name="connsiteY5" fmla="*/ 347916 h 1665940"/>
              <a:gd name="connsiteX6" fmla="*/ 1311839 w 1642362"/>
              <a:gd name="connsiteY6" fmla="*/ 970650 h 1665940"/>
              <a:gd name="connsiteX7" fmla="*/ 689105 w 1642362"/>
              <a:gd name="connsiteY7" fmla="*/ 1330186 h 1665940"/>
              <a:gd name="connsiteX8" fmla="*/ 329569 w 1642362"/>
              <a:gd name="connsiteY8" fmla="*/ 707451 h 1665940"/>
              <a:gd name="connsiteX9" fmla="*/ 952303 w 1642362"/>
              <a:gd name="connsiteY9" fmla="*/ 347916 h 1665940"/>
              <a:gd name="connsiteX10" fmla="*/ 971799 w 1642362"/>
              <a:gd name="connsiteY10" fmla="*/ 275155 h 1665940"/>
              <a:gd name="connsiteX11" fmla="*/ 256808 w 1642362"/>
              <a:gd name="connsiteY11" fmla="*/ 687955 h 1665940"/>
              <a:gd name="connsiteX12" fmla="*/ 669609 w 1642362"/>
              <a:gd name="connsiteY12" fmla="*/ 1402947 h 1665940"/>
              <a:gd name="connsiteX13" fmla="*/ 1384600 w 1642362"/>
              <a:gd name="connsiteY13" fmla="*/ 990146 h 1665940"/>
              <a:gd name="connsiteX14" fmla="*/ 971799 w 1642362"/>
              <a:gd name="connsiteY14" fmla="*/ 275155 h 1665940"/>
              <a:gd name="connsiteX15" fmla="*/ 1158157 w 1642362"/>
              <a:gd name="connsiteY15" fmla="*/ 65026 h 1665940"/>
              <a:gd name="connsiteX16" fmla="*/ 1154679 w 1642362"/>
              <a:gd name="connsiteY16" fmla="*/ 271718 h 1665940"/>
              <a:gd name="connsiteX17" fmla="*/ 1286346 w 1642362"/>
              <a:gd name="connsiteY17" fmla="*/ 377149 h 1665940"/>
              <a:gd name="connsiteX18" fmla="*/ 1470353 w 1642362"/>
              <a:gd name="connsiteY18" fmla="*/ 331395 h 1665940"/>
              <a:gd name="connsiteX19" fmla="*/ 1588305 w 1642362"/>
              <a:gd name="connsiteY19" fmla="*/ 553229 h 1665940"/>
              <a:gd name="connsiteX20" fmla="*/ 1457194 w 1642362"/>
              <a:gd name="connsiteY20" fmla="*/ 671432 h 1665940"/>
              <a:gd name="connsiteX21" fmla="*/ 1478595 w 1642362"/>
              <a:gd name="connsiteY21" fmla="*/ 857704 h 1665940"/>
              <a:gd name="connsiteX22" fmla="*/ 1642362 w 1642362"/>
              <a:gd name="connsiteY22" fmla="*/ 948616 h 1665940"/>
              <a:gd name="connsiteX23" fmla="*/ 1577335 w 1642362"/>
              <a:gd name="connsiteY23" fmla="*/ 1191298 h 1665940"/>
              <a:gd name="connsiteX24" fmla="*/ 1378614 w 1642362"/>
              <a:gd name="connsiteY24" fmla="*/ 1187955 h 1665940"/>
              <a:gd name="connsiteX25" fmla="*/ 1288939 w 1642362"/>
              <a:gd name="connsiteY25" fmla="*/ 1301599 h 1665940"/>
              <a:gd name="connsiteX26" fmla="*/ 1354201 w 1642362"/>
              <a:gd name="connsiteY26" fmla="*/ 1471932 h 1665940"/>
              <a:gd name="connsiteX27" fmla="*/ 1148396 w 1642362"/>
              <a:gd name="connsiteY27" fmla="*/ 1616039 h 1665940"/>
              <a:gd name="connsiteX28" fmla="*/ 992294 w 1642362"/>
              <a:gd name="connsiteY28" fmla="*/ 1480516 h 1665940"/>
              <a:gd name="connsiteX29" fmla="*/ 823805 w 1642362"/>
              <a:gd name="connsiteY29" fmla="*/ 1495510 h 1665940"/>
              <a:gd name="connsiteX30" fmla="*/ 729193 w 1642362"/>
              <a:gd name="connsiteY30" fmla="*/ 1665940 h 1665940"/>
              <a:gd name="connsiteX31" fmla="*/ 486511 w 1642362"/>
              <a:gd name="connsiteY31" fmla="*/ 1600914 h 1665940"/>
              <a:gd name="connsiteX32" fmla="*/ 489790 w 1642362"/>
              <a:gd name="connsiteY32" fmla="*/ 1406012 h 1665940"/>
              <a:gd name="connsiteX33" fmla="*/ 352658 w 1642362"/>
              <a:gd name="connsiteY33" fmla="*/ 1298452 h 1665940"/>
              <a:gd name="connsiteX34" fmla="*/ 152856 w 1642362"/>
              <a:gd name="connsiteY34" fmla="*/ 1344512 h 1665940"/>
              <a:gd name="connsiteX35" fmla="*/ 46675 w 1642362"/>
              <a:gd name="connsiteY35" fmla="*/ 1116809 h 1665940"/>
              <a:gd name="connsiteX36" fmla="*/ 183929 w 1642362"/>
              <a:gd name="connsiteY36" fmla="*/ 1005520 h 1665940"/>
              <a:gd name="connsiteX37" fmla="*/ 161615 w 1642362"/>
              <a:gd name="connsiteY37" fmla="*/ 838915 h 1665940"/>
              <a:gd name="connsiteX38" fmla="*/ 0 w 1642362"/>
              <a:gd name="connsiteY38" fmla="*/ 749197 h 1665940"/>
              <a:gd name="connsiteX39" fmla="*/ 65026 w 1642362"/>
              <a:gd name="connsiteY39" fmla="*/ 506515 h 1665940"/>
              <a:gd name="connsiteX40" fmla="*/ 250227 w 1642362"/>
              <a:gd name="connsiteY40" fmla="*/ 509630 h 1665940"/>
              <a:gd name="connsiteX41" fmla="*/ 340015 w 1642362"/>
              <a:gd name="connsiteY41" fmla="*/ 388679 h 1665940"/>
              <a:gd name="connsiteX42" fmla="*/ 277984 w 1642362"/>
              <a:gd name="connsiteY42" fmla="*/ 197357 h 1665940"/>
              <a:gd name="connsiteX43" fmla="*/ 491050 w 1642362"/>
              <a:gd name="connsiteY43" fmla="*/ 64219 h 1665940"/>
              <a:gd name="connsiteX44" fmla="*/ 639843 w 1642362"/>
              <a:gd name="connsiteY44" fmla="*/ 207726 h 1665940"/>
              <a:gd name="connsiteX45" fmla="*/ 821488 w 1642362"/>
              <a:gd name="connsiteY45" fmla="*/ 182440 h 1665940"/>
              <a:gd name="connsiteX46" fmla="*/ 915476 w 1642362"/>
              <a:gd name="connsiteY46" fmla="*/ 0 h 1665940"/>
              <a:gd name="connsiteX47" fmla="*/ 1158157 w 1642362"/>
              <a:gd name="connsiteY47" fmla="*/ 65026 h 166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4236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158157" y="65026"/>
                </a:moveTo>
                <a:cubicBezTo>
                  <a:pt x="1156998" y="133923"/>
                  <a:pt x="1155838" y="202821"/>
                  <a:pt x="1154679" y="271718"/>
                </a:cubicBezTo>
                <a:lnTo>
                  <a:pt x="1286346" y="377149"/>
                </a:ln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823805" y="1495510"/>
                </a:ln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821488" y="182440"/>
                </a:lnTo>
                <a:lnTo>
                  <a:pt x="915476" y="0"/>
                </a:lnTo>
                <a:lnTo>
                  <a:pt x="1158157" y="65026"/>
                </a:lnTo>
                <a:close/>
              </a:path>
            </a:pathLst>
          </a:custGeom>
          <a:solidFill>
            <a:schemeClr val="bg1"/>
          </a:solidFill>
          <a:ln w="31750">
            <a:noFill/>
          </a:ln>
          <a:effectLst>
            <a:innerShdw blurRad="114300"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" name="Oval 21">
            <a:extLst>
              <a:ext uri="{FF2B5EF4-FFF2-40B4-BE49-F238E27FC236}">
                <a16:creationId xmlns:a16="http://schemas.microsoft.com/office/drawing/2014/main" id="{5BFB194C-0559-43D8-8281-DC8F4FED5FA4}"/>
              </a:ext>
            </a:extLst>
          </p:cNvPr>
          <p:cNvSpPr>
            <a:spLocks noChangeAspect="1"/>
          </p:cNvSpPr>
          <p:nvPr userDrawn="1"/>
        </p:nvSpPr>
        <p:spPr>
          <a:xfrm rot="21317264">
            <a:off x="4317855" y="1291151"/>
            <a:ext cx="5263890" cy="5339456"/>
          </a:xfrm>
          <a:custGeom>
            <a:avLst/>
            <a:gdLst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355803 w 1652142"/>
              <a:gd name="connsiteY39" fmla="*/ 1305197 h 1665940"/>
              <a:gd name="connsiteX40" fmla="*/ 152856 w 1652142"/>
              <a:gd name="connsiteY40" fmla="*/ 1344512 h 1665940"/>
              <a:gd name="connsiteX41" fmla="*/ 46675 w 1652142"/>
              <a:gd name="connsiteY41" fmla="*/ 1116809 h 1665940"/>
              <a:gd name="connsiteX42" fmla="*/ 183929 w 1652142"/>
              <a:gd name="connsiteY42" fmla="*/ 1005520 h 1665940"/>
              <a:gd name="connsiteX43" fmla="*/ 161615 w 1652142"/>
              <a:gd name="connsiteY43" fmla="*/ 838915 h 1665940"/>
              <a:gd name="connsiteX44" fmla="*/ 0 w 1652142"/>
              <a:gd name="connsiteY44" fmla="*/ 749197 h 1665940"/>
              <a:gd name="connsiteX45" fmla="*/ 65026 w 1652142"/>
              <a:gd name="connsiteY45" fmla="*/ 506515 h 1665940"/>
              <a:gd name="connsiteX46" fmla="*/ 250227 w 1652142"/>
              <a:gd name="connsiteY46" fmla="*/ 509630 h 1665940"/>
              <a:gd name="connsiteX47" fmla="*/ 340015 w 1652142"/>
              <a:gd name="connsiteY47" fmla="*/ 388679 h 1665940"/>
              <a:gd name="connsiteX48" fmla="*/ 277984 w 1652142"/>
              <a:gd name="connsiteY48" fmla="*/ 197357 h 1665940"/>
              <a:gd name="connsiteX49" fmla="*/ 491050 w 1652142"/>
              <a:gd name="connsiteY49" fmla="*/ 64219 h 1665940"/>
              <a:gd name="connsiteX50" fmla="*/ 639843 w 1652142"/>
              <a:gd name="connsiteY50" fmla="*/ 207726 h 1665940"/>
              <a:gd name="connsiteX51" fmla="*/ 638348 w 1652142"/>
              <a:gd name="connsiteY51" fmla="*/ 208660 h 1665940"/>
              <a:gd name="connsiteX52" fmla="*/ 821488 w 1652142"/>
              <a:gd name="connsiteY52" fmla="*/ 182440 h 1665940"/>
              <a:gd name="connsiteX53" fmla="*/ 815140 w 1652142"/>
              <a:gd name="connsiteY53" fmla="*/ 180739 h 1665940"/>
              <a:gd name="connsiteX54" fmla="*/ 915476 w 1652142"/>
              <a:gd name="connsiteY54" fmla="*/ 0 h 1665940"/>
              <a:gd name="connsiteX55" fmla="*/ 1158157 w 1652142"/>
              <a:gd name="connsiteY55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152856 w 1652142"/>
              <a:gd name="connsiteY39" fmla="*/ 1344512 h 1665940"/>
              <a:gd name="connsiteX40" fmla="*/ 46675 w 1652142"/>
              <a:gd name="connsiteY40" fmla="*/ 1116809 h 1665940"/>
              <a:gd name="connsiteX41" fmla="*/ 183929 w 1652142"/>
              <a:gd name="connsiteY41" fmla="*/ 1005520 h 1665940"/>
              <a:gd name="connsiteX42" fmla="*/ 161615 w 1652142"/>
              <a:gd name="connsiteY42" fmla="*/ 838915 h 1665940"/>
              <a:gd name="connsiteX43" fmla="*/ 0 w 1652142"/>
              <a:gd name="connsiteY43" fmla="*/ 749197 h 1665940"/>
              <a:gd name="connsiteX44" fmla="*/ 65026 w 1652142"/>
              <a:gd name="connsiteY44" fmla="*/ 506515 h 1665940"/>
              <a:gd name="connsiteX45" fmla="*/ 250227 w 1652142"/>
              <a:gd name="connsiteY45" fmla="*/ 509630 h 1665940"/>
              <a:gd name="connsiteX46" fmla="*/ 340015 w 1652142"/>
              <a:gd name="connsiteY46" fmla="*/ 388679 h 1665940"/>
              <a:gd name="connsiteX47" fmla="*/ 277984 w 1652142"/>
              <a:gd name="connsiteY47" fmla="*/ 197357 h 1665940"/>
              <a:gd name="connsiteX48" fmla="*/ 491050 w 1652142"/>
              <a:gd name="connsiteY48" fmla="*/ 64219 h 1665940"/>
              <a:gd name="connsiteX49" fmla="*/ 639843 w 1652142"/>
              <a:gd name="connsiteY49" fmla="*/ 207726 h 1665940"/>
              <a:gd name="connsiteX50" fmla="*/ 638348 w 1652142"/>
              <a:gd name="connsiteY50" fmla="*/ 208660 h 1665940"/>
              <a:gd name="connsiteX51" fmla="*/ 821488 w 1652142"/>
              <a:gd name="connsiteY51" fmla="*/ 182440 h 1665940"/>
              <a:gd name="connsiteX52" fmla="*/ 815140 w 1652142"/>
              <a:gd name="connsiteY52" fmla="*/ 180739 h 1665940"/>
              <a:gd name="connsiteX53" fmla="*/ 915476 w 1652142"/>
              <a:gd name="connsiteY53" fmla="*/ 0 h 1665940"/>
              <a:gd name="connsiteX54" fmla="*/ 1158157 w 1652142"/>
              <a:gd name="connsiteY54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152856 w 1652142"/>
              <a:gd name="connsiteY39" fmla="*/ 1344512 h 1665940"/>
              <a:gd name="connsiteX40" fmla="*/ 46675 w 1652142"/>
              <a:gd name="connsiteY40" fmla="*/ 1116809 h 1665940"/>
              <a:gd name="connsiteX41" fmla="*/ 183929 w 1652142"/>
              <a:gd name="connsiteY41" fmla="*/ 1005520 h 1665940"/>
              <a:gd name="connsiteX42" fmla="*/ 161615 w 1652142"/>
              <a:gd name="connsiteY42" fmla="*/ 838915 h 1665940"/>
              <a:gd name="connsiteX43" fmla="*/ 0 w 1652142"/>
              <a:gd name="connsiteY43" fmla="*/ 749197 h 1665940"/>
              <a:gd name="connsiteX44" fmla="*/ 65026 w 1652142"/>
              <a:gd name="connsiteY44" fmla="*/ 506515 h 1665940"/>
              <a:gd name="connsiteX45" fmla="*/ 250227 w 1652142"/>
              <a:gd name="connsiteY45" fmla="*/ 509630 h 1665940"/>
              <a:gd name="connsiteX46" fmla="*/ 340015 w 1652142"/>
              <a:gd name="connsiteY46" fmla="*/ 388679 h 1665940"/>
              <a:gd name="connsiteX47" fmla="*/ 277984 w 1652142"/>
              <a:gd name="connsiteY47" fmla="*/ 197357 h 1665940"/>
              <a:gd name="connsiteX48" fmla="*/ 491050 w 1652142"/>
              <a:gd name="connsiteY48" fmla="*/ 64219 h 1665940"/>
              <a:gd name="connsiteX49" fmla="*/ 639843 w 1652142"/>
              <a:gd name="connsiteY49" fmla="*/ 207726 h 1665940"/>
              <a:gd name="connsiteX50" fmla="*/ 638348 w 1652142"/>
              <a:gd name="connsiteY50" fmla="*/ 208660 h 1665940"/>
              <a:gd name="connsiteX51" fmla="*/ 821488 w 1652142"/>
              <a:gd name="connsiteY51" fmla="*/ 182440 h 1665940"/>
              <a:gd name="connsiteX52" fmla="*/ 915476 w 1652142"/>
              <a:gd name="connsiteY52" fmla="*/ 0 h 1665940"/>
              <a:gd name="connsiteX53" fmla="*/ 1158157 w 1652142"/>
              <a:gd name="connsiteY53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148331 w 1652142"/>
              <a:gd name="connsiteY21" fmla="*/ 270017 h 1665940"/>
              <a:gd name="connsiteX22" fmla="*/ 1286346 w 1652142"/>
              <a:gd name="connsiteY22" fmla="*/ 377149 h 1665940"/>
              <a:gd name="connsiteX23" fmla="*/ 1470353 w 1652142"/>
              <a:gd name="connsiteY23" fmla="*/ 331395 h 1665940"/>
              <a:gd name="connsiteX24" fmla="*/ 1588305 w 1652142"/>
              <a:gd name="connsiteY24" fmla="*/ 553229 h 1665940"/>
              <a:gd name="connsiteX25" fmla="*/ 1457194 w 1652142"/>
              <a:gd name="connsiteY25" fmla="*/ 671432 h 1665940"/>
              <a:gd name="connsiteX26" fmla="*/ 1478595 w 1652142"/>
              <a:gd name="connsiteY26" fmla="*/ 857704 h 1665940"/>
              <a:gd name="connsiteX27" fmla="*/ 1642362 w 1652142"/>
              <a:gd name="connsiteY27" fmla="*/ 948616 h 1665940"/>
              <a:gd name="connsiteX28" fmla="*/ 1577335 w 1652142"/>
              <a:gd name="connsiteY28" fmla="*/ 1191298 h 1665940"/>
              <a:gd name="connsiteX29" fmla="*/ 1378614 w 1652142"/>
              <a:gd name="connsiteY29" fmla="*/ 1187955 h 1665940"/>
              <a:gd name="connsiteX30" fmla="*/ 1288939 w 1652142"/>
              <a:gd name="connsiteY30" fmla="*/ 1301599 h 1665940"/>
              <a:gd name="connsiteX31" fmla="*/ 1354201 w 1652142"/>
              <a:gd name="connsiteY31" fmla="*/ 1471932 h 1665940"/>
              <a:gd name="connsiteX32" fmla="*/ 1148396 w 1652142"/>
              <a:gd name="connsiteY32" fmla="*/ 1616039 h 1665940"/>
              <a:gd name="connsiteX33" fmla="*/ 992294 w 1652142"/>
              <a:gd name="connsiteY33" fmla="*/ 1480516 h 1665940"/>
              <a:gd name="connsiteX34" fmla="*/ 823805 w 1652142"/>
              <a:gd name="connsiteY34" fmla="*/ 1495510 h 1665940"/>
              <a:gd name="connsiteX35" fmla="*/ 729193 w 1652142"/>
              <a:gd name="connsiteY35" fmla="*/ 1665940 h 1665940"/>
              <a:gd name="connsiteX36" fmla="*/ 486511 w 1652142"/>
              <a:gd name="connsiteY36" fmla="*/ 1600914 h 1665940"/>
              <a:gd name="connsiteX37" fmla="*/ 489790 w 1652142"/>
              <a:gd name="connsiteY37" fmla="*/ 1406012 h 1665940"/>
              <a:gd name="connsiteX38" fmla="*/ 352658 w 1652142"/>
              <a:gd name="connsiteY38" fmla="*/ 1298452 h 1665940"/>
              <a:gd name="connsiteX39" fmla="*/ 152856 w 1652142"/>
              <a:gd name="connsiteY39" fmla="*/ 1344512 h 1665940"/>
              <a:gd name="connsiteX40" fmla="*/ 46675 w 1652142"/>
              <a:gd name="connsiteY40" fmla="*/ 1116809 h 1665940"/>
              <a:gd name="connsiteX41" fmla="*/ 183929 w 1652142"/>
              <a:gd name="connsiteY41" fmla="*/ 1005520 h 1665940"/>
              <a:gd name="connsiteX42" fmla="*/ 161615 w 1652142"/>
              <a:gd name="connsiteY42" fmla="*/ 838915 h 1665940"/>
              <a:gd name="connsiteX43" fmla="*/ 0 w 1652142"/>
              <a:gd name="connsiteY43" fmla="*/ 749197 h 1665940"/>
              <a:gd name="connsiteX44" fmla="*/ 65026 w 1652142"/>
              <a:gd name="connsiteY44" fmla="*/ 506515 h 1665940"/>
              <a:gd name="connsiteX45" fmla="*/ 250227 w 1652142"/>
              <a:gd name="connsiteY45" fmla="*/ 509630 h 1665940"/>
              <a:gd name="connsiteX46" fmla="*/ 340015 w 1652142"/>
              <a:gd name="connsiteY46" fmla="*/ 388679 h 1665940"/>
              <a:gd name="connsiteX47" fmla="*/ 277984 w 1652142"/>
              <a:gd name="connsiteY47" fmla="*/ 197357 h 1665940"/>
              <a:gd name="connsiteX48" fmla="*/ 491050 w 1652142"/>
              <a:gd name="connsiteY48" fmla="*/ 64219 h 1665940"/>
              <a:gd name="connsiteX49" fmla="*/ 639843 w 1652142"/>
              <a:gd name="connsiteY49" fmla="*/ 207726 h 1665940"/>
              <a:gd name="connsiteX50" fmla="*/ 821488 w 1652142"/>
              <a:gd name="connsiteY50" fmla="*/ 182440 h 1665940"/>
              <a:gd name="connsiteX51" fmla="*/ 915476 w 1652142"/>
              <a:gd name="connsiteY51" fmla="*/ 0 h 1665940"/>
              <a:gd name="connsiteX52" fmla="*/ 1158157 w 1652142"/>
              <a:gd name="connsiteY52" fmla="*/ 65026 h 1665940"/>
              <a:gd name="connsiteX0" fmla="*/ 898689 w 1652142"/>
              <a:gd name="connsiteY0" fmla="*/ 548008 h 1665940"/>
              <a:gd name="connsiteX1" fmla="*/ 529661 w 1652142"/>
              <a:gd name="connsiteY1" fmla="*/ 761066 h 1665940"/>
              <a:gd name="connsiteX2" fmla="*/ 742719 w 1652142"/>
              <a:gd name="connsiteY2" fmla="*/ 1130094 h 1665940"/>
              <a:gd name="connsiteX3" fmla="*/ 1111747 w 1652142"/>
              <a:gd name="connsiteY3" fmla="*/ 917036 h 1665940"/>
              <a:gd name="connsiteX4" fmla="*/ 898689 w 1652142"/>
              <a:gd name="connsiteY4" fmla="*/ 548008 h 1665940"/>
              <a:gd name="connsiteX5" fmla="*/ 952303 w 1652142"/>
              <a:gd name="connsiteY5" fmla="*/ 347916 h 1665940"/>
              <a:gd name="connsiteX6" fmla="*/ 1311839 w 1652142"/>
              <a:gd name="connsiteY6" fmla="*/ 970650 h 1665940"/>
              <a:gd name="connsiteX7" fmla="*/ 689105 w 1652142"/>
              <a:gd name="connsiteY7" fmla="*/ 1330186 h 1665940"/>
              <a:gd name="connsiteX8" fmla="*/ 329569 w 1652142"/>
              <a:gd name="connsiteY8" fmla="*/ 707451 h 1665940"/>
              <a:gd name="connsiteX9" fmla="*/ 952303 w 1652142"/>
              <a:gd name="connsiteY9" fmla="*/ 347916 h 1665940"/>
              <a:gd name="connsiteX10" fmla="*/ 971799 w 1652142"/>
              <a:gd name="connsiteY10" fmla="*/ 275155 h 1665940"/>
              <a:gd name="connsiteX11" fmla="*/ 256808 w 1652142"/>
              <a:gd name="connsiteY11" fmla="*/ 687955 h 1665940"/>
              <a:gd name="connsiteX12" fmla="*/ 669609 w 1652142"/>
              <a:gd name="connsiteY12" fmla="*/ 1402947 h 1665940"/>
              <a:gd name="connsiteX13" fmla="*/ 1384600 w 1652142"/>
              <a:gd name="connsiteY13" fmla="*/ 990146 h 1665940"/>
              <a:gd name="connsiteX14" fmla="*/ 971799 w 1652142"/>
              <a:gd name="connsiteY14" fmla="*/ 275155 h 1665940"/>
              <a:gd name="connsiteX15" fmla="*/ 1652142 w 1652142"/>
              <a:gd name="connsiteY15" fmla="*/ 394531 h 1665940"/>
              <a:gd name="connsiteX16" fmla="*/ 1649662 w 1652142"/>
              <a:gd name="connsiteY16" fmla="*/ 403784 h 1665940"/>
              <a:gd name="connsiteX17" fmla="*/ 1647140 w 1652142"/>
              <a:gd name="connsiteY17" fmla="*/ 399895 h 1665940"/>
              <a:gd name="connsiteX18" fmla="*/ 1652142 w 1652142"/>
              <a:gd name="connsiteY18" fmla="*/ 394531 h 1665940"/>
              <a:gd name="connsiteX19" fmla="*/ 1158157 w 1652142"/>
              <a:gd name="connsiteY19" fmla="*/ 65026 h 1665940"/>
              <a:gd name="connsiteX20" fmla="*/ 1154679 w 1652142"/>
              <a:gd name="connsiteY20" fmla="*/ 271718 h 1665940"/>
              <a:gd name="connsiteX21" fmla="*/ 1286346 w 1652142"/>
              <a:gd name="connsiteY21" fmla="*/ 377149 h 1665940"/>
              <a:gd name="connsiteX22" fmla="*/ 1470353 w 1652142"/>
              <a:gd name="connsiteY22" fmla="*/ 331395 h 1665940"/>
              <a:gd name="connsiteX23" fmla="*/ 1588305 w 1652142"/>
              <a:gd name="connsiteY23" fmla="*/ 553229 h 1665940"/>
              <a:gd name="connsiteX24" fmla="*/ 1457194 w 1652142"/>
              <a:gd name="connsiteY24" fmla="*/ 671432 h 1665940"/>
              <a:gd name="connsiteX25" fmla="*/ 1478595 w 1652142"/>
              <a:gd name="connsiteY25" fmla="*/ 857704 h 1665940"/>
              <a:gd name="connsiteX26" fmla="*/ 1642362 w 1652142"/>
              <a:gd name="connsiteY26" fmla="*/ 948616 h 1665940"/>
              <a:gd name="connsiteX27" fmla="*/ 1577335 w 1652142"/>
              <a:gd name="connsiteY27" fmla="*/ 1191298 h 1665940"/>
              <a:gd name="connsiteX28" fmla="*/ 1378614 w 1652142"/>
              <a:gd name="connsiteY28" fmla="*/ 1187955 h 1665940"/>
              <a:gd name="connsiteX29" fmla="*/ 1288939 w 1652142"/>
              <a:gd name="connsiteY29" fmla="*/ 1301599 h 1665940"/>
              <a:gd name="connsiteX30" fmla="*/ 1354201 w 1652142"/>
              <a:gd name="connsiteY30" fmla="*/ 1471932 h 1665940"/>
              <a:gd name="connsiteX31" fmla="*/ 1148396 w 1652142"/>
              <a:gd name="connsiteY31" fmla="*/ 1616039 h 1665940"/>
              <a:gd name="connsiteX32" fmla="*/ 992294 w 1652142"/>
              <a:gd name="connsiteY32" fmla="*/ 1480516 h 1665940"/>
              <a:gd name="connsiteX33" fmla="*/ 823805 w 1652142"/>
              <a:gd name="connsiteY33" fmla="*/ 1495510 h 1665940"/>
              <a:gd name="connsiteX34" fmla="*/ 729193 w 1652142"/>
              <a:gd name="connsiteY34" fmla="*/ 1665940 h 1665940"/>
              <a:gd name="connsiteX35" fmla="*/ 486511 w 1652142"/>
              <a:gd name="connsiteY35" fmla="*/ 1600914 h 1665940"/>
              <a:gd name="connsiteX36" fmla="*/ 489790 w 1652142"/>
              <a:gd name="connsiteY36" fmla="*/ 1406012 h 1665940"/>
              <a:gd name="connsiteX37" fmla="*/ 352658 w 1652142"/>
              <a:gd name="connsiteY37" fmla="*/ 1298452 h 1665940"/>
              <a:gd name="connsiteX38" fmla="*/ 152856 w 1652142"/>
              <a:gd name="connsiteY38" fmla="*/ 1344512 h 1665940"/>
              <a:gd name="connsiteX39" fmla="*/ 46675 w 1652142"/>
              <a:gd name="connsiteY39" fmla="*/ 1116809 h 1665940"/>
              <a:gd name="connsiteX40" fmla="*/ 183929 w 1652142"/>
              <a:gd name="connsiteY40" fmla="*/ 1005520 h 1665940"/>
              <a:gd name="connsiteX41" fmla="*/ 161615 w 1652142"/>
              <a:gd name="connsiteY41" fmla="*/ 838915 h 1665940"/>
              <a:gd name="connsiteX42" fmla="*/ 0 w 1652142"/>
              <a:gd name="connsiteY42" fmla="*/ 749197 h 1665940"/>
              <a:gd name="connsiteX43" fmla="*/ 65026 w 1652142"/>
              <a:gd name="connsiteY43" fmla="*/ 506515 h 1665940"/>
              <a:gd name="connsiteX44" fmla="*/ 250227 w 1652142"/>
              <a:gd name="connsiteY44" fmla="*/ 509630 h 1665940"/>
              <a:gd name="connsiteX45" fmla="*/ 340015 w 1652142"/>
              <a:gd name="connsiteY45" fmla="*/ 388679 h 1665940"/>
              <a:gd name="connsiteX46" fmla="*/ 277984 w 1652142"/>
              <a:gd name="connsiteY46" fmla="*/ 197357 h 1665940"/>
              <a:gd name="connsiteX47" fmla="*/ 491050 w 1652142"/>
              <a:gd name="connsiteY47" fmla="*/ 64219 h 1665940"/>
              <a:gd name="connsiteX48" fmla="*/ 639843 w 1652142"/>
              <a:gd name="connsiteY48" fmla="*/ 207726 h 1665940"/>
              <a:gd name="connsiteX49" fmla="*/ 821488 w 1652142"/>
              <a:gd name="connsiteY49" fmla="*/ 182440 h 1665940"/>
              <a:gd name="connsiteX50" fmla="*/ 915476 w 1652142"/>
              <a:gd name="connsiteY50" fmla="*/ 0 h 1665940"/>
              <a:gd name="connsiteX51" fmla="*/ 1158157 w 1652142"/>
              <a:gd name="connsiteY51" fmla="*/ 65026 h 1665940"/>
              <a:gd name="connsiteX0" fmla="*/ 898689 w 1649662"/>
              <a:gd name="connsiteY0" fmla="*/ 548008 h 1665940"/>
              <a:gd name="connsiteX1" fmla="*/ 529661 w 1649662"/>
              <a:gd name="connsiteY1" fmla="*/ 761066 h 1665940"/>
              <a:gd name="connsiteX2" fmla="*/ 742719 w 1649662"/>
              <a:gd name="connsiteY2" fmla="*/ 1130094 h 1665940"/>
              <a:gd name="connsiteX3" fmla="*/ 1111747 w 1649662"/>
              <a:gd name="connsiteY3" fmla="*/ 917036 h 1665940"/>
              <a:gd name="connsiteX4" fmla="*/ 898689 w 1649662"/>
              <a:gd name="connsiteY4" fmla="*/ 548008 h 1665940"/>
              <a:gd name="connsiteX5" fmla="*/ 952303 w 1649662"/>
              <a:gd name="connsiteY5" fmla="*/ 347916 h 1665940"/>
              <a:gd name="connsiteX6" fmla="*/ 1311839 w 1649662"/>
              <a:gd name="connsiteY6" fmla="*/ 970650 h 1665940"/>
              <a:gd name="connsiteX7" fmla="*/ 689105 w 1649662"/>
              <a:gd name="connsiteY7" fmla="*/ 1330186 h 1665940"/>
              <a:gd name="connsiteX8" fmla="*/ 329569 w 1649662"/>
              <a:gd name="connsiteY8" fmla="*/ 707451 h 1665940"/>
              <a:gd name="connsiteX9" fmla="*/ 952303 w 1649662"/>
              <a:gd name="connsiteY9" fmla="*/ 347916 h 1665940"/>
              <a:gd name="connsiteX10" fmla="*/ 971799 w 1649662"/>
              <a:gd name="connsiteY10" fmla="*/ 275155 h 1665940"/>
              <a:gd name="connsiteX11" fmla="*/ 256808 w 1649662"/>
              <a:gd name="connsiteY11" fmla="*/ 687955 h 1665940"/>
              <a:gd name="connsiteX12" fmla="*/ 669609 w 1649662"/>
              <a:gd name="connsiteY12" fmla="*/ 1402947 h 1665940"/>
              <a:gd name="connsiteX13" fmla="*/ 1384600 w 1649662"/>
              <a:gd name="connsiteY13" fmla="*/ 990146 h 1665940"/>
              <a:gd name="connsiteX14" fmla="*/ 971799 w 1649662"/>
              <a:gd name="connsiteY14" fmla="*/ 275155 h 1665940"/>
              <a:gd name="connsiteX15" fmla="*/ 1647140 w 1649662"/>
              <a:gd name="connsiteY15" fmla="*/ 399895 h 1665940"/>
              <a:gd name="connsiteX16" fmla="*/ 1649662 w 1649662"/>
              <a:gd name="connsiteY16" fmla="*/ 403784 h 1665940"/>
              <a:gd name="connsiteX17" fmla="*/ 1647140 w 1649662"/>
              <a:gd name="connsiteY17" fmla="*/ 399895 h 1665940"/>
              <a:gd name="connsiteX18" fmla="*/ 1158157 w 1649662"/>
              <a:gd name="connsiteY18" fmla="*/ 65026 h 1665940"/>
              <a:gd name="connsiteX19" fmla="*/ 1154679 w 1649662"/>
              <a:gd name="connsiteY19" fmla="*/ 271718 h 1665940"/>
              <a:gd name="connsiteX20" fmla="*/ 1286346 w 1649662"/>
              <a:gd name="connsiteY20" fmla="*/ 377149 h 1665940"/>
              <a:gd name="connsiteX21" fmla="*/ 1470353 w 1649662"/>
              <a:gd name="connsiteY21" fmla="*/ 331395 h 1665940"/>
              <a:gd name="connsiteX22" fmla="*/ 1588305 w 1649662"/>
              <a:gd name="connsiteY22" fmla="*/ 553229 h 1665940"/>
              <a:gd name="connsiteX23" fmla="*/ 1457194 w 1649662"/>
              <a:gd name="connsiteY23" fmla="*/ 671432 h 1665940"/>
              <a:gd name="connsiteX24" fmla="*/ 1478595 w 1649662"/>
              <a:gd name="connsiteY24" fmla="*/ 857704 h 1665940"/>
              <a:gd name="connsiteX25" fmla="*/ 1642362 w 1649662"/>
              <a:gd name="connsiteY25" fmla="*/ 948616 h 1665940"/>
              <a:gd name="connsiteX26" fmla="*/ 1577335 w 1649662"/>
              <a:gd name="connsiteY26" fmla="*/ 1191298 h 1665940"/>
              <a:gd name="connsiteX27" fmla="*/ 1378614 w 1649662"/>
              <a:gd name="connsiteY27" fmla="*/ 1187955 h 1665940"/>
              <a:gd name="connsiteX28" fmla="*/ 1288939 w 1649662"/>
              <a:gd name="connsiteY28" fmla="*/ 1301599 h 1665940"/>
              <a:gd name="connsiteX29" fmla="*/ 1354201 w 1649662"/>
              <a:gd name="connsiteY29" fmla="*/ 1471932 h 1665940"/>
              <a:gd name="connsiteX30" fmla="*/ 1148396 w 1649662"/>
              <a:gd name="connsiteY30" fmla="*/ 1616039 h 1665940"/>
              <a:gd name="connsiteX31" fmla="*/ 992294 w 1649662"/>
              <a:gd name="connsiteY31" fmla="*/ 1480516 h 1665940"/>
              <a:gd name="connsiteX32" fmla="*/ 823805 w 1649662"/>
              <a:gd name="connsiteY32" fmla="*/ 1495510 h 1665940"/>
              <a:gd name="connsiteX33" fmla="*/ 729193 w 1649662"/>
              <a:gd name="connsiteY33" fmla="*/ 1665940 h 1665940"/>
              <a:gd name="connsiteX34" fmla="*/ 486511 w 1649662"/>
              <a:gd name="connsiteY34" fmla="*/ 1600914 h 1665940"/>
              <a:gd name="connsiteX35" fmla="*/ 489790 w 1649662"/>
              <a:gd name="connsiteY35" fmla="*/ 1406012 h 1665940"/>
              <a:gd name="connsiteX36" fmla="*/ 352658 w 1649662"/>
              <a:gd name="connsiteY36" fmla="*/ 1298452 h 1665940"/>
              <a:gd name="connsiteX37" fmla="*/ 152856 w 1649662"/>
              <a:gd name="connsiteY37" fmla="*/ 1344512 h 1665940"/>
              <a:gd name="connsiteX38" fmla="*/ 46675 w 1649662"/>
              <a:gd name="connsiteY38" fmla="*/ 1116809 h 1665940"/>
              <a:gd name="connsiteX39" fmla="*/ 183929 w 1649662"/>
              <a:gd name="connsiteY39" fmla="*/ 1005520 h 1665940"/>
              <a:gd name="connsiteX40" fmla="*/ 161615 w 1649662"/>
              <a:gd name="connsiteY40" fmla="*/ 838915 h 1665940"/>
              <a:gd name="connsiteX41" fmla="*/ 0 w 1649662"/>
              <a:gd name="connsiteY41" fmla="*/ 749197 h 1665940"/>
              <a:gd name="connsiteX42" fmla="*/ 65026 w 1649662"/>
              <a:gd name="connsiteY42" fmla="*/ 506515 h 1665940"/>
              <a:gd name="connsiteX43" fmla="*/ 250227 w 1649662"/>
              <a:gd name="connsiteY43" fmla="*/ 509630 h 1665940"/>
              <a:gd name="connsiteX44" fmla="*/ 340015 w 1649662"/>
              <a:gd name="connsiteY44" fmla="*/ 388679 h 1665940"/>
              <a:gd name="connsiteX45" fmla="*/ 277984 w 1649662"/>
              <a:gd name="connsiteY45" fmla="*/ 197357 h 1665940"/>
              <a:gd name="connsiteX46" fmla="*/ 491050 w 1649662"/>
              <a:gd name="connsiteY46" fmla="*/ 64219 h 1665940"/>
              <a:gd name="connsiteX47" fmla="*/ 639843 w 1649662"/>
              <a:gd name="connsiteY47" fmla="*/ 207726 h 1665940"/>
              <a:gd name="connsiteX48" fmla="*/ 821488 w 1649662"/>
              <a:gd name="connsiteY48" fmla="*/ 182440 h 1665940"/>
              <a:gd name="connsiteX49" fmla="*/ 915476 w 1649662"/>
              <a:gd name="connsiteY49" fmla="*/ 0 h 1665940"/>
              <a:gd name="connsiteX50" fmla="*/ 1158157 w 1649662"/>
              <a:gd name="connsiteY50" fmla="*/ 65026 h 1665940"/>
              <a:gd name="connsiteX0" fmla="*/ 898689 w 1642362"/>
              <a:gd name="connsiteY0" fmla="*/ 548008 h 1665940"/>
              <a:gd name="connsiteX1" fmla="*/ 529661 w 1642362"/>
              <a:gd name="connsiteY1" fmla="*/ 761066 h 1665940"/>
              <a:gd name="connsiteX2" fmla="*/ 742719 w 1642362"/>
              <a:gd name="connsiteY2" fmla="*/ 1130094 h 1665940"/>
              <a:gd name="connsiteX3" fmla="*/ 1111747 w 1642362"/>
              <a:gd name="connsiteY3" fmla="*/ 917036 h 1665940"/>
              <a:gd name="connsiteX4" fmla="*/ 898689 w 1642362"/>
              <a:gd name="connsiteY4" fmla="*/ 548008 h 1665940"/>
              <a:gd name="connsiteX5" fmla="*/ 952303 w 1642362"/>
              <a:gd name="connsiteY5" fmla="*/ 347916 h 1665940"/>
              <a:gd name="connsiteX6" fmla="*/ 1311839 w 1642362"/>
              <a:gd name="connsiteY6" fmla="*/ 970650 h 1665940"/>
              <a:gd name="connsiteX7" fmla="*/ 689105 w 1642362"/>
              <a:gd name="connsiteY7" fmla="*/ 1330186 h 1665940"/>
              <a:gd name="connsiteX8" fmla="*/ 329569 w 1642362"/>
              <a:gd name="connsiteY8" fmla="*/ 707451 h 1665940"/>
              <a:gd name="connsiteX9" fmla="*/ 952303 w 1642362"/>
              <a:gd name="connsiteY9" fmla="*/ 347916 h 1665940"/>
              <a:gd name="connsiteX10" fmla="*/ 971799 w 1642362"/>
              <a:gd name="connsiteY10" fmla="*/ 275155 h 1665940"/>
              <a:gd name="connsiteX11" fmla="*/ 256808 w 1642362"/>
              <a:gd name="connsiteY11" fmla="*/ 687955 h 1665940"/>
              <a:gd name="connsiteX12" fmla="*/ 669609 w 1642362"/>
              <a:gd name="connsiteY12" fmla="*/ 1402947 h 1665940"/>
              <a:gd name="connsiteX13" fmla="*/ 1384600 w 1642362"/>
              <a:gd name="connsiteY13" fmla="*/ 990146 h 1665940"/>
              <a:gd name="connsiteX14" fmla="*/ 971799 w 1642362"/>
              <a:gd name="connsiteY14" fmla="*/ 275155 h 1665940"/>
              <a:gd name="connsiteX15" fmla="*/ 1158157 w 1642362"/>
              <a:gd name="connsiteY15" fmla="*/ 65026 h 1665940"/>
              <a:gd name="connsiteX16" fmla="*/ 1154679 w 1642362"/>
              <a:gd name="connsiteY16" fmla="*/ 271718 h 1665940"/>
              <a:gd name="connsiteX17" fmla="*/ 1286346 w 1642362"/>
              <a:gd name="connsiteY17" fmla="*/ 377149 h 1665940"/>
              <a:gd name="connsiteX18" fmla="*/ 1470353 w 1642362"/>
              <a:gd name="connsiteY18" fmla="*/ 331395 h 1665940"/>
              <a:gd name="connsiteX19" fmla="*/ 1588305 w 1642362"/>
              <a:gd name="connsiteY19" fmla="*/ 553229 h 1665940"/>
              <a:gd name="connsiteX20" fmla="*/ 1457194 w 1642362"/>
              <a:gd name="connsiteY20" fmla="*/ 671432 h 1665940"/>
              <a:gd name="connsiteX21" fmla="*/ 1478595 w 1642362"/>
              <a:gd name="connsiteY21" fmla="*/ 857704 h 1665940"/>
              <a:gd name="connsiteX22" fmla="*/ 1642362 w 1642362"/>
              <a:gd name="connsiteY22" fmla="*/ 948616 h 1665940"/>
              <a:gd name="connsiteX23" fmla="*/ 1577335 w 1642362"/>
              <a:gd name="connsiteY23" fmla="*/ 1191298 h 1665940"/>
              <a:gd name="connsiteX24" fmla="*/ 1378614 w 1642362"/>
              <a:gd name="connsiteY24" fmla="*/ 1187955 h 1665940"/>
              <a:gd name="connsiteX25" fmla="*/ 1288939 w 1642362"/>
              <a:gd name="connsiteY25" fmla="*/ 1301599 h 1665940"/>
              <a:gd name="connsiteX26" fmla="*/ 1354201 w 1642362"/>
              <a:gd name="connsiteY26" fmla="*/ 1471932 h 1665940"/>
              <a:gd name="connsiteX27" fmla="*/ 1148396 w 1642362"/>
              <a:gd name="connsiteY27" fmla="*/ 1616039 h 1665940"/>
              <a:gd name="connsiteX28" fmla="*/ 992294 w 1642362"/>
              <a:gd name="connsiteY28" fmla="*/ 1480516 h 1665940"/>
              <a:gd name="connsiteX29" fmla="*/ 823805 w 1642362"/>
              <a:gd name="connsiteY29" fmla="*/ 1495510 h 1665940"/>
              <a:gd name="connsiteX30" fmla="*/ 729193 w 1642362"/>
              <a:gd name="connsiteY30" fmla="*/ 1665940 h 1665940"/>
              <a:gd name="connsiteX31" fmla="*/ 486511 w 1642362"/>
              <a:gd name="connsiteY31" fmla="*/ 1600914 h 1665940"/>
              <a:gd name="connsiteX32" fmla="*/ 489790 w 1642362"/>
              <a:gd name="connsiteY32" fmla="*/ 1406012 h 1665940"/>
              <a:gd name="connsiteX33" fmla="*/ 352658 w 1642362"/>
              <a:gd name="connsiteY33" fmla="*/ 1298452 h 1665940"/>
              <a:gd name="connsiteX34" fmla="*/ 152856 w 1642362"/>
              <a:gd name="connsiteY34" fmla="*/ 1344512 h 1665940"/>
              <a:gd name="connsiteX35" fmla="*/ 46675 w 1642362"/>
              <a:gd name="connsiteY35" fmla="*/ 1116809 h 1665940"/>
              <a:gd name="connsiteX36" fmla="*/ 183929 w 1642362"/>
              <a:gd name="connsiteY36" fmla="*/ 1005520 h 1665940"/>
              <a:gd name="connsiteX37" fmla="*/ 161615 w 1642362"/>
              <a:gd name="connsiteY37" fmla="*/ 838915 h 1665940"/>
              <a:gd name="connsiteX38" fmla="*/ 0 w 1642362"/>
              <a:gd name="connsiteY38" fmla="*/ 749197 h 1665940"/>
              <a:gd name="connsiteX39" fmla="*/ 65026 w 1642362"/>
              <a:gd name="connsiteY39" fmla="*/ 506515 h 1665940"/>
              <a:gd name="connsiteX40" fmla="*/ 250227 w 1642362"/>
              <a:gd name="connsiteY40" fmla="*/ 509630 h 1665940"/>
              <a:gd name="connsiteX41" fmla="*/ 340015 w 1642362"/>
              <a:gd name="connsiteY41" fmla="*/ 388679 h 1665940"/>
              <a:gd name="connsiteX42" fmla="*/ 277984 w 1642362"/>
              <a:gd name="connsiteY42" fmla="*/ 197357 h 1665940"/>
              <a:gd name="connsiteX43" fmla="*/ 491050 w 1642362"/>
              <a:gd name="connsiteY43" fmla="*/ 64219 h 1665940"/>
              <a:gd name="connsiteX44" fmla="*/ 639843 w 1642362"/>
              <a:gd name="connsiteY44" fmla="*/ 207726 h 1665940"/>
              <a:gd name="connsiteX45" fmla="*/ 821488 w 1642362"/>
              <a:gd name="connsiteY45" fmla="*/ 182440 h 1665940"/>
              <a:gd name="connsiteX46" fmla="*/ 915476 w 1642362"/>
              <a:gd name="connsiteY46" fmla="*/ 0 h 1665940"/>
              <a:gd name="connsiteX47" fmla="*/ 1158157 w 1642362"/>
              <a:gd name="connsiteY47" fmla="*/ 65026 h 166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64236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158157" y="65026"/>
                </a:moveTo>
                <a:cubicBezTo>
                  <a:pt x="1156998" y="133923"/>
                  <a:pt x="1155838" y="202821"/>
                  <a:pt x="1154679" y="271718"/>
                </a:cubicBezTo>
                <a:lnTo>
                  <a:pt x="1286346" y="377149"/>
                </a:ln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823805" y="1495510"/>
                </a:ln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821488" y="182440"/>
                </a:lnTo>
                <a:lnTo>
                  <a:pt x="915476" y="0"/>
                </a:lnTo>
                <a:lnTo>
                  <a:pt x="1158157" y="65026"/>
                </a:lnTo>
                <a:close/>
              </a:path>
            </a:pathLst>
          </a:custGeom>
          <a:solidFill>
            <a:schemeClr val="bg1"/>
          </a:solidFill>
          <a:ln w="31750">
            <a:noFill/>
          </a:ln>
          <a:effectLst>
            <a:innerShdw blurRad="114300"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4D7E09E-B096-4EAA-9D9B-E12E2A15C74F}"/>
              </a:ext>
            </a:extLst>
          </p:cNvPr>
          <p:cNvSpPr/>
          <p:nvPr userDrawn="1"/>
        </p:nvSpPr>
        <p:spPr>
          <a:xfrm>
            <a:off x="0" y="-20197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36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9402" y="173254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811BAD-BE26-469F-8AF1-D4E4CB1E0C57}"/>
              </a:ext>
            </a:extLst>
          </p:cNvPr>
          <p:cNvSpPr/>
          <p:nvPr userDrawn="1"/>
        </p:nvSpPr>
        <p:spPr>
          <a:xfrm>
            <a:off x="0" y="1746689"/>
            <a:ext cx="12192000" cy="20162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26526BD0-18AC-446E-B941-C76E6003BE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9437" y="1512807"/>
            <a:ext cx="2484000" cy="24839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8046B0C-ED56-4BAD-BE35-1394B5D5CA80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807968" y="0"/>
            <a:ext cx="638403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90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9" r:id="rId17"/>
    <p:sldLayoutId id="2147483688" r:id="rId18"/>
    <p:sldLayoutId id="2147483687" r:id="rId19"/>
    <p:sldLayoutId id="2147483671" r:id="rId20"/>
    <p:sldLayoutId id="2147483672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305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10" r:id="rId17"/>
    <p:sldLayoutId id="2147483712" r:id="rId18"/>
    <p:sldLayoutId id="2147483716" r:id="rId19"/>
    <p:sldLayoutId id="2147483718" r:id="rId20"/>
    <p:sldLayoutId id="2147483720" r:id="rId21"/>
    <p:sldLayoutId id="2147483721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pgimpazardjik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1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4.wdp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microsoft.com/office/2007/relationships/hdphoto" Target="../media/hdphoto5.wdp"/><Relationship Id="rId7" Type="http://schemas.openxmlformats.org/officeDocument/2006/relationships/image" Target="../media/image4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10" Type="http://schemas.openxmlformats.org/officeDocument/2006/relationships/image" Target="../media/image36.pn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>
            <a:extLst>
              <a:ext uri="{FF2B5EF4-FFF2-40B4-BE49-F238E27FC236}">
                <a16:creationId xmlns:a16="http://schemas.microsoft.com/office/drawing/2014/main" id="{A1793EDA-6F0A-4DC6-82B4-4E2743EFB435}"/>
              </a:ext>
            </a:extLst>
          </p:cNvPr>
          <p:cNvGrpSpPr/>
          <p:nvPr/>
        </p:nvGrpSpPr>
        <p:grpSpPr>
          <a:xfrm>
            <a:off x="6574853" y="596688"/>
            <a:ext cx="4922288" cy="4151920"/>
            <a:chOff x="-24256" y="2151798"/>
            <a:chExt cx="4838589" cy="415192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AFE5D8-8762-4892-976A-7FCD63345800}"/>
                </a:ext>
              </a:extLst>
            </p:cNvPr>
            <p:cNvSpPr txBox="1"/>
            <p:nvPr/>
          </p:nvSpPr>
          <p:spPr>
            <a:xfrm>
              <a:off x="-24256" y="2151798"/>
              <a:ext cx="4838589" cy="31700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bg-BG" altLang="ko-KR" sz="4000" dirty="0">
                  <a:solidFill>
                    <a:schemeClr val="bg1"/>
                  </a:solidFill>
                  <a:latin typeface="+mj-lt"/>
                </a:rPr>
                <a:t>ПРОФЕСИОНАЛНА ГИМНАЗИЯ ПО ИКОНОМИКА И МЕНИДЖМЪНТ ПАЗАРДЖИК</a:t>
              </a:r>
              <a:endParaRPr lang="ko-KR" altLang="en-US" sz="40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C6DA276-B703-4F27-8D79-ECA08434BD26}"/>
                </a:ext>
              </a:extLst>
            </p:cNvPr>
            <p:cNvSpPr txBox="1"/>
            <p:nvPr/>
          </p:nvSpPr>
          <p:spPr>
            <a:xfrm>
              <a:off x="-24256" y="5924062"/>
              <a:ext cx="4838589" cy="3796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bg-BG" altLang="ko-KR" sz="1867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cs typeface="Arial" pitchFamily="34" charset="0"/>
                </a:rPr>
                <a:t>УСТРЕМЕНИ КЪМ БЪДЕЩЕТО</a:t>
              </a:r>
              <a:endParaRPr lang="ko-KR" altLang="en-US" sz="1867" b="1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2" name="Картина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678" y="4820004"/>
            <a:ext cx="2060145" cy="197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0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 контейнер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bg-BG" dirty="0"/>
              <a:t>ЗА НАС</a:t>
            </a:r>
          </a:p>
        </p:txBody>
      </p:sp>
      <p:pic>
        <p:nvPicPr>
          <p:cNvPr id="18" name="Картина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6909" y="40034"/>
            <a:ext cx="990686" cy="990686"/>
          </a:xfrm>
          <a:prstGeom prst="rect">
            <a:avLst/>
          </a:prstGeom>
        </p:spPr>
      </p:pic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623BC943-A110-8ADD-1F12-0FE1BF0A71D4}"/>
              </a:ext>
            </a:extLst>
          </p:cNvPr>
          <p:cNvSpPr txBox="1"/>
          <p:nvPr/>
        </p:nvSpPr>
        <p:spPr>
          <a:xfrm>
            <a:off x="1290297" y="141865"/>
            <a:ext cx="9946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/>
              <a:t>ПРИЕМСТВЕНОСТ С ВИСШИ УЧЕБНИ ЗАВЕДЕНИЯ  И СЪТРУДНИЧЕСТВО С БИЗНЕСА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86FFFB1C-3DFB-B1A3-6484-17A2AED86A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857" b="13683"/>
          <a:stretch/>
        </p:blipFill>
        <p:spPr>
          <a:xfrm>
            <a:off x="904352" y="1418155"/>
            <a:ext cx="3391385" cy="5129232"/>
          </a:xfrm>
          <a:prstGeom prst="rect">
            <a:avLst/>
          </a:prstGeom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</p:pic>
      <p:pic>
        <p:nvPicPr>
          <p:cNvPr id="5" name="Контейнер за картина 37" descr="Картина, която съдържа Човешко лице, на закрито, дрехи, човек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2A73A983-5C45-C2DA-B355-9E6B20EC97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r="7707"/>
          <a:stretch>
            <a:fillRect/>
          </a:stretch>
        </p:blipFill>
        <p:spPr>
          <a:xfrm>
            <a:off x="5281508" y="1343508"/>
            <a:ext cx="6632059" cy="5203879"/>
          </a:xfrm>
          <a:prstGeom prst="rect">
            <a:avLst/>
          </a:prstGeom>
          <a:effectLst>
            <a:glow rad="228600">
              <a:schemeClr val="bg1">
                <a:lumMod val="50000"/>
                <a:lumOff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814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8557404" y="1124479"/>
            <a:ext cx="3490654" cy="4031873"/>
          </a:xfrm>
          <a:prstGeom prst="rect">
            <a:avLst/>
          </a:prstGeom>
          <a:solidFill>
            <a:srgbClr val="113037"/>
          </a:solidFill>
          <a:effectLst>
            <a:glow rad="101600">
              <a:schemeClr val="tx2">
                <a:lumMod val="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ПГИМ обучава своите ученици по нов учебен предмет, което ни прави новатори.</a:t>
            </a:r>
            <a:endParaRPr lang="en-IN" sz="3200" b="1" dirty="0">
              <a:latin typeface="Montserrat" panose="00000500000000000000" pitchFamily="2" charset="0"/>
            </a:endParaRPr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258074" y="1297105"/>
            <a:ext cx="3563427" cy="3539430"/>
          </a:xfrm>
          <a:prstGeom prst="rect">
            <a:avLst/>
          </a:prstGeom>
          <a:solidFill>
            <a:srgbClr val="113037"/>
          </a:solidFill>
          <a:effectLst>
            <a:glow rad="63500">
              <a:schemeClr val="tx2">
                <a:lumMod val="90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bg-BG" sz="32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И</a:t>
            </a:r>
            <a:r>
              <a:rPr lang="en-US" sz="32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KO</a:t>
            </a:r>
            <a:r>
              <a:rPr lang="bg-BG" sz="32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НОМИКА И ИЗКУСТВЕН ИНТЕЛЕКТ</a:t>
            </a:r>
          </a:p>
          <a:p>
            <a:pPr algn="ctr"/>
            <a:endParaRPr lang="bg-BG" sz="32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  <a:cs typeface="Almarai Bold" pitchFamily="2" charset="-78"/>
            </a:endParaRPr>
          </a:p>
          <a:p>
            <a:pPr algn="ctr"/>
            <a:r>
              <a:rPr lang="bg-BG" sz="3200" b="1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77"/>
                <a:cs typeface="Almarai Bold" pitchFamily="2" charset="-78"/>
              </a:rPr>
              <a:t>ПЪРВИ СМЕ В БЪЛГАРИЯ </a:t>
            </a:r>
            <a:endParaRPr lang="en-IN" sz="32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77"/>
              <a:cs typeface="Almarai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816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Infographic Style</a:t>
            </a:r>
          </a:p>
        </p:txBody>
      </p:sp>
      <p:sp>
        <p:nvSpPr>
          <p:cNvPr id="23" name="Oval 33">
            <a:extLst>
              <a:ext uri="{FF2B5EF4-FFF2-40B4-BE49-F238E27FC236}">
                <a16:creationId xmlns:a16="http://schemas.microsoft.com/office/drawing/2014/main" id="{3B763674-4272-411C-A7F0-E37C066D79C0}"/>
              </a:ext>
            </a:extLst>
          </p:cNvPr>
          <p:cNvSpPr/>
          <p:nvPr/>
        </p:nvSpPr>
        <p:spPr>
          <a:xfrm>
            <a:off x="612067" y="3558011"/>
            <a:ext cx="492846" cy="4928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4" name="Oval 34">
            <a:extLst>
              <a:ext uri="{FF2B5EF4-FFF2-40B4-BE49-F238E27FC236}">
                <a16:creationId xmlns:a16="http://schemas.microsoft.com/office/drawing/2014/main" id="{4F61FD9E-2845-42EF-816A-23CCF4F5A4EE}"/>
              </a:ext>
            </a:extLst>
          </p:cNvPr>
          <p:cNvSpPr/>
          <p:nvPr/>
        </p:nvSpPr>
        <p:spPr>
          <a:xfrm>
            <a:off x="612067" y="2703400"/>
            <a:ext cx="492846" cy="4928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5" name="Oval 35">
            <a:extLst>
              <a:ext uri="{FF2B5EF4-FFF2-40B4-BE49-F238E27FC236}">
                <a16:creationId xmlns:a16="http://schemas.microsoft.com/office/drawing/2014/main" id="{778F6E97-1CFD-4E7E-BDAA-DB9D1976A89A}"/>
              </a:ext>
            </a:extLst>
          </p:cNvPr>
          <p:cNvSpPr/>
          <p:nvPr/>
        </p:nvSpPr>
        <p:spPr>
          <a:xfrm>
            <a:off x="601341" y="2021178"/>
            <a:ext cx="492846" cy="4928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6" name="Oval 36">
            <a:extLst>
              <a:ext uri="{FF2B5EF4-FFF2-40B4-BE49-F238E27FC236}">
                <a16:creationId xmlns:a16="http://schemas.microsoft.com/office/drawing/2014/main" id="{F01AD781-AF4F-4BEC-99FA-1CEC4FE97D99}"/>
              </a:ext>
            </a:extLst>
          </p:cNvPr>
          <p:cNvSpPr/>
          <p:nvPr/>
        </p:nvSpPr>
        <p:spPr>
          <a:xfrm>
            <a:off x="612067" y="4260544"/>
            <a:ext cx="492846" cy="4928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DB7A60-1A29-41CD-82C7-2FC079E9FEBD}"/>
              </a:ext>
            </a:extLst>
          </p:cNvPr>
          <p:cNvSpPr txBox="1"/>
          <p:nvPr/>
        </p:nvSpPr>
        <p:spPr>
          <a:xfrm>
            <a:off x="1927197" y="5908862"/>
            <a:ext cx="78607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Content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FAC16C-22C9-4276-8885-5F36AADFC569}"/>
              </a:ext>
            </a:extLst>
          </p:cNvPr>
          <p:cNvSpPr txBox="1"/>
          <p:nvPr/>
        </p:nvSpPr>
        <p:spPr>
          <a:xfrm>
            <a:off x="3022738" y="5908862"/>
            <a:ext cx="78607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Content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C1DBD60-820E-4B51-8371-F351AABC8943}"/>
              </a:ext>
            </a:extLst>
          </p:cNvPr>
          <p:cNvSpPr txBox="1"/>
          <p:nvPr/>
        </p:nvSpPr>
        <p:spPr>
          <a:xfrm>
            <a:off x="4118279" y="5908862"/>
            <a:ext cx="786079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Content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Текстово поле 84"/>
          <p:cNvSpPr txBox="1"/>
          <p:nvPr/>
        </p:nvSpPr>
        <p:spPr>
          <a:xfrm>
            <a:off x="2242458" y="202041"/>
            <a:ext cx="8871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/>
              <a:t>ОЩЕ ПРОГРАМИ И ПРОЕКТИ, ПО КОИТО РАБОТИМ</a:t>
            </a:r>
          </a:p>
        </p:txBody>
      </p:sp>
      <p:sp>
        <p:nvSpPr>
          <p:cNvPr id="86" name="TextBox 39">
            <a:extLst>
              <a:ext uri="{FF2B5EF4-FFF2-40B4-BE49-F238E27FC236}">
                <a16:creationId xmlns:a16="http://schemas.microsoft.com/office/drawing/2014/main" id="{68E8758A-6E53-0000-6EE1-20D7147EEC53}"/>
              </a:ext>
            </a:extLst>
          </p:cNvPr>
          <p:cNvSpPr txBox="1"/>
          <p:nvPr/>
        </p:nvSpPr>
        <p:spPr>
          <a:xfrm>
            <a:off x="1266138" y="2033118"/>
            <a:ext cx="6875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НП "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Иновациите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действие" -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и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87" name="TextBox 42">
            <a:extLst>
              <a:ext uri="{FF2B5EF4-FFF2-40B4-BE49-F238E27FC236}">
                <a16:creationId xmlns:a16="http://schemas.microsoft.com/office/drawing/2014/main" id="{14AA057B-44D1-7C75-BC8B-B3D0512F3860}"/>
              </a:ext>
            </a:extLst>
          </p:cNvPr>
          <p:cNvSpPr txBox="1"/>
          <p:nvPr/>
        </p:nvSpPr>
        <p:spPr>
          <a:xfrm>
            <a:off x="1266138" y="2616462"/>
            <a:ext cx="7833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НП "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Осигуряване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сигурна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достъпна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образователна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среда"</a:t>
            </a:r>
          </a:p>
        </p:txBody>
      </p:sp>
      <p:sp>
        <p:nvSpPr>
          <p:cNvPr id="88" name="TextBox 8">
            <a:extLst>
              <a:ext uri="{FF2B5EF4-FFF2-40B4-BE49-F238E27FC236}">
                <a16:creationId xmlns:a16="http://schemas.microsoft.com/office/drawing/2014/main" id="{955B5301-427F-C04E-A0BF-3CEBF24E5530}"/>
              </a:ext>
            </a:extLst>
          </p:cNvPr>
          <p:cNvSpPr txBox="1"/>
          <p:nvPr/>
        </p:nvSpPr>
        <p:spPr>
          <a:xfrm>
            <a:off x="1324305" y="3542824"/>
            <a:ext cx="2876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ЕРАЗЪМ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IN" sz="2800" b="1" i="0" dirty="0">
              <a:solidFill>
                <a:srgbClr val="002060"/>
              </a:solidFill>
              <a:effectLst/>
            </a:endParaRPr>
          </a:p>
        </p:txBody>
      </p:sp>
      <p:sp>
        <p:nvSpPr>
          <p:cNvPr id="89" name="TextBox 36">
            <a:extLst>
              <a:ext uri="{FF2B5EF4-FFF2-40B4-BE49-F238E27FC236}">
                <a16:creationId xmlns:a16="http://schemas.microsoft.com/office/drawing/2014/main" id="{D2893A48-CCAB-865E-66AE-6215B3CBB666}"/>
              </a:ext>
            </a:extLst>
          </p:cNvPr>
          <p:cNvSpPr txBox="1"/>
          <p:nvPr/>
        </p:nvSpPr>
        <p:spPr>
          <a:xfrm>
            <a:off x="1332708" y="4194195"/>
            <a:ext cx="77483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НП "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Заедно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изкуствата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спорта"</a:t>
            </a:r>
          </a:p>
        </p:txBody>
      </p:sp>
      <p:sp>
        <p:nvSpPr>
          <p:cNvPr id="90" name="Oval 35">
            <a:extLst>
              <a:ext uri="{FF2B5EF4-FFF2-40B4-BE49-F238E27FC236}">
                <a16:creationId xmlns:a16="http://schemas.microsoft.com/office/drawing/2014/main" id="{778F6E97-1CFD-4E7E-BDAA-DB9D1976A89A}"/>
              </a:ext>
            </a:extLst>
          </p:cNvPr>
          <p:cNvSpPr/>
          <p:nvPr/>
        </p:nvSpPr>
        <p:spPr>
          <a:xfrm>
            <a:off x="616542" y="5002145"/>
            <a:ext cx="492846" cy="4928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TextBox 42">
            <a:extLst>
              <a:ext uri="{FF2B5EF4-FFF2-40B4-BE49-F238E27FC236}">
                <a16:creationId xmlns:a16="http://schemas.microsoft.com/office/drawing/2014/main" id="{14AA057B-44D1-7C75-BC8B-B3D0512F3860}"/>
              </a:ext>
            </a:extLst>
          </p:cNvPr>
          <p:cNvSpPr txBox="1"/>
          <p:nvPr/>
        </p:nvSpPr>
        <p:spPr>
          <a:xfrm>
            <a:off x="1324305" y="4963727"/>
            <a:ext cx="75263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НП “</a:t>
            </a:r>
            <a:r>
              <a:rPr lang="bg-BG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Ученически олимпиади и състезания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</a:p>
        </p:txBody>
      </p:sp>
      <p:sp>
        <p:nvSpPr>
          <p:cNvPr id="92" name="TextBox 42">
            <a:extLst>
              <a:ext uri="{FF2B5EF4-FFF2-40B4-BE49-F238E27FC236}">
                <a16:creationId xmlns:a16="http://schemas.microsoft.com/office/drawing/2014/main" id="{14AA057B-44D1-7C75-BC8B-B3D0512F3860}"/>
              </a:ext>
            </a:extLst>
          </p:cNvPr>
          <p:cNvSpPr txBox="1"/>
          <p:nvPr/>
        </p:nvSpPr>
        <p:spPr>
          <a:xfrm>
            <a:off x="1266138" y="5708807"/>
            <a:ext cx="102078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Национална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кампания „ЗА ЧИСТА ОКОЛНА СРЕДА – 2025 г.“ на МОСВ и ПУДООС</a:t>
            </a:r>
          </a:p>
        </p:txBody>
      </p:sp>
      <p:sp>
        <p:nvSpPr>
          <p:cNvPr id="93" name="Oval 33">
            <a:extLst>
              <a:ext uri="{FF2B5EF4-FFF2-40B4-BE49-F238E27FC236}">
                <a16:creationId xmlns:a16="http://schemas.microsoft.com/office/drawing/2014/main" id="{3B763674-4272-411C-A7F0-E37C066D79C0}"/>
              </a:ext>
            </a:extLst>
          </p:cNvPr>
          <p:cNvSpPr/>
          <p:nvPr/>
        </p:nvSpPr>
        <p:spPr>
          <a:xfrm>
            <a:off x="623069" y="5800938"/>
            <a:ext cx="492846" cy="49284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extBox 39">
            <a:extLst>
              <a:ext uri="{FF2B5EF4-FFF2-40B4-BE49-F238E27FC236}">
                <a16:creationId xmlns:a16="http://schemas.microsoft.com/office/drawing/2014/main" id="{68E8758A-6E53-0000-6EE1-20D7147EEC53}"/>
              </a:ext>
            </a:extLst>
          </p:cNvPr>
          <p:cNvSpPr txBox="1"/>
          <p:nvPr/>
        </p:nvSpPr>
        <p:spPr>
          <a:xfrm>
            <a:off x="1253341" y="1129083"/>
            <a:ext cx="89258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НАЦИОНАЛЕН ПЛАН ПО ВЪЗСТАНОВЯВАНЕ И УСТОЙЧИВОСТ</a:t>
            </a:r>
          </a:p>
        </p:txBody>
      </p:sp>
      <p:sp>
        <p:nvSpPr>
          <p:cNvPr id="95" name="Oval 36">
            <a:extLst>
              <a:ext uri="{FF2B5EF4-FFF2-40B4-BE49-F238E27FC236}">
                <a16:creationId xmlns:a16="http://schemas.microsoft.com/office/drawing/2014/main" id="{F01AD781-AF4F-4BEC-99FA-1CEC4FE97D99}"/>
              </a:ext>
            </a:extLst>
          </p:cNvPr>
          <p:cNvSpPr/>
          <p:nvPr/>
        </p:nvSpPr>
        <p:spPr>
          <a:xfrm>
            <a:off x="601341" y="1146256"/>
            <a:ext cx="492846" cy="4928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02" name="Group 157">
            <a:extLst>
              <a:ext uri="{FF2B5EF4-FFF2-40B4-BE49-F238E27FC236}">
                <a16:creationId xmlns:a16="http://schemas.microsoft.com/office/drawing/2014/main" id="{928EBBBB-2665-4CBC-831F-B3E5815C54F2}"/>
              </a:ext>
            </a:extLst>
          </p:cNvPr>
          <p:cNvGrpSpPr/>
          <p:nvPr/>
        </p:nvGrpSpPr>
        <p:grpSpPr>
          <a:xfrm>
            <a:off x="9401843" y="1618918"/>
            <a:ext cx="2323704" cy="3820931"/>
            <a:chOff x="1589533" y="1116515"/>
            <a:chExt cx="3026615" cy="4968176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103" name="Oval 17">
              <a:extLst>
                <a:ext uri="{FF2B5EF4-FFF2-40B4-BE49-F238E27FC236}">
                  <a16:creationId xmlns:a16="http://schemas.microsoft.com/office/drawing/2014/main" id="{8420ACF5-9E09-41A1-960E-33576190BBFD}"/>
                </a:ext>
              </a:extLst>
            </p:cNvPr>
            <p:cNvSpPr/>
            <p:nvPr/>
          </p:nvSpPr>
          <p:spPr>
            <a:xfrm>
              <a:off x="2132802" y="2924944"/>
              <a:ext cx="1926584" cy="1846330"/>
            </a:xfrm>
            <a:custGeom>
              <a:avLst/>
              <a:gdLst/>
              <a:ahLst/>
              <a:cxnLst/>
              <a:rect l="l" t="t" r="r" b="b"/>
              <a:pathLst>
                <a:path w="1926584" h="1846330">
                  <a:moveTo>
                    <a:pt x="1089951" y="1842682"/>
                  </a:moveTo>
                  <a:lnTo>
                    <a:pt x="1097532" y="1846330"/>
                  </a:lnTo>
                  <a:lnTo>
                    <a:pt x="1093652" y="1846330"/>
                  </a:lnTo>
                  <a:cubicBezTo>
                    <a:pt x="1092687" y="1844762"/>
                    <a:pt x="1091322" y="1843713"/>
                    <a:pt x="1089951" y="1842682"/>
                  </a:cubicBezTo>
                  <a:close/>
                  <a:moveTo>
                    <a:pt x="465856" y="1495303"/>
                  </a:moveTo>
                  <a:lnTo>
                    <a:pt x="1467054" y="1495303"/>
                  </a:lnTo>
                  <a:lnTo>
                    <a:pt x="1233836" y="1811603"/>
                  </a:lnTo>
                  <a:lnTo>
                    <a:pt x="699074" y="1811603"/>
                  </a:lnTo>
                  <a:close/>
                  <a:moveTo>
                    <a:pt x="0" y="0"/>
                  </a:moveTo>
                  <a:lnTo>
                    <a:pt x="706150" y="0"/>
                  </a:lnTo>
                  <a:cubicBezTo>
                    <a:pt x="688007" y="36121"/>
                    <a:pt x="678316" y="76955"/>
                    <a:pt x="678316" y="120053"/>
                  </a:cubicBezTo>
                  <a:cubicBezTo>
                    <a:pt x="678316" y="275422"/>
                    <a:pt x="804268" y="401374"/>
                    <a:pt x="959637" y="401374"/>
                  </a:cubicBezTo>
                  <a:cubicBezTo>
                    <a:pt x="1115006" y="401374"/>
                    <a:pt x="1240958" y="275422"/>
                    <a:pt x="1240958" y="120053"/>
                  </a:cubicBezTo>
                  <a:cubicBezTo>
                    <a:pt x="1240958" y="76955"/>
                    <a:pt x="1231267" y="36121"/>
                    <a:pt x="1213124" y="0"/>
                  </a:cubicBezTo>
                  <a:lnTo>
                    <a:pt x="1926584" y="0"/>
                  </a:lnTo>
                  <a:cubicBezTo>
                    <a:pt x="1925444" y="144359"/>
                    <a:pt x="1883779" y="344931"/>
                    <a:pt x="1823215" y="551899"/>
                  </a:cubicBezTo>
                  <a:cubicBezTo>
                    <a:pt x="1795312" y="517144"/>
                    <a:pt x="1757916" y="489629"/>
                    <a:pt x="1713591" y="472119"/>
                  </a:cubicBezTo>
                  <a:cubicBezTo>
                    <a:pt x="1569089" y="415034"/>
                    <a:pt x="1405670" y="485901"/>
                    <a:pt x="1348585" y="630403"/>
                  </a:cubicBezTo>
                  <a:cubicBezTo>
                    <a:pt x="1291501" y="774905"/>
                    <a:pt x="1362367" y="938324"/>
                    <a:pt x="1506869" y="995409"/>
                  </a:cubicBezTo>
                  <a:cubicBezTo>
                    <a:pt x="1554590" y="1014260"/>
                    <a:pt x="1604374" y="1019158"/>
                    <a:pt x="1651530" y="1010859"/>
                  </a:cubicBezTo>
                  <a:lnTo>
                    <a:pt x="1566591" y="1237129"/>
                  </a:lnTo>
                  <a:cubicBezTo>
                    <a:pt x="1534342" y="1304822"/>
                    <a:pt x="1503291" y="1361947"/>
                    <a:pt x="1475612" y="1404265"/>
                  </a:cubicBezTo>
                  <a:lnTo>
                    <a:pt x="450971" y="1404265"/>
                  </a:lnTo>
                  <a:cubicBezTo>
                    <a:pt x="423328" y="1362000"/>
                    <a:pt x="392320" y="1304965"/>
                    <a:pt x="360116" y="1237384"/>
                  </a:cubicBezTo>
                  <a:lnTo>
                    <a:pt x="271026" y="1000106"/>
                  </a:lnTo>
                  <a:cubicBezTo>
                    <a:pt x="328356" y="1014395"/>
                    <a:pt x="390560" y="1009724"/>
                    <a:pt x="448647" y="983756"/>
                  </a:cubicBezTo>
                  <a:cubicBezTo>
                    <a:pt x="590487" y="920346"/>
                    <a:pt x="654067" y="753956"/>
                    <a:pt x="590657" y="612116"/>
                  </a:cubicBezTo>
                  <a:cubicBezTo>
                    <a:pt x="527246" y="470276"/>
                    <a:pt x="360857" y="406696"/>
                    <a:pt x="219017" y="470106"/>
                  </a:cubicBezTo>
                  <a:cubicBezTo>
                    <a:pt x="172166" y="491051"/>
                    <a:pt x="133853" y="523232"/>
                    <a:pt x="106817" y="562760"/>
                  </a:cubicBezTo>
                  <a:lnTo>
                    <a:pt x="105084" y="558146"/>
                  </a:lnTo>
                  <a:cubicBezTo>
                    <a:pt x="43643" y="348954"/>
                    <a:pt x="1152" y="145804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 dirty="0"/>
            </a:p>
          </p:txBody>
        </p:sp>
        <p:sp>
          <p:nvSpPr>
            <p:cNvPr id="104" name="Oval 17">
              <a:extLst>
                <a:ext uri="{FF2B5EF4-FFF2-40B4-BE49-F238E27FC236}">
                  <a16:creationId xmlns:a16="http://schemas.microsoft.com/office/drawing/2014/main" id="{18A7C366-313B-4413-809E-E1D24A6A0E6E}"/>
                </a:ext>
              </a:extLst>
            </p:cNvPr>
            <p:cNvSpPr/>
            <p:nvPr/>
          </p:nvSpPr>
          <p:spPr>
            <a:xfrm>
              <a:off x="2569504" y="4788517"/>
              <a:ext cx="1269711" cy="1296174"/>
            </a:xfrm>
            <a:custGeom>
              <a:avLst/>
              <a:gdLst/>
              <a:ahLst/>
              <a:cxnLst/>
              <a:rect l="l" t="t" r="r" b="b"/>
              <a:pathLst>
                <a:path w="1020942" h="1042219">
                  <a:moveTo>
                    <a:pt x="598154" y="0"/>
                  </a:moveTo>
                  <a:lnTo>
                    <a:pt x="602034" y="0"/>
                  </a:lnTo>
                  <a:cubicBezTo>
                    <a:pt x="732545" y="48130"/>
                    <a:pt x="851964" y="153955"/>
                    <a:pt x="948095" y="335846"/>
                  </a:cubicBezTo>
                  <a:cubicBezTo>
                    <a:pt x="978843" y="400651"/>
                    <a:pt x="1074165" y="613050"/>
                    <a:pt x="981303" y="723974"/>
                  </a:cubicBezTo>
                  <a:cubicBezTo>
                    <a:pt x="873097" y="539136"/>
                    <a:pt x="886508" y="512529"/>
                    <a:pt x="761589" y="478328"/>
                  </a:cubicBezTo>
                  <a:cubicBezTo>
                    <a:pt x="754102" y="579795"/>
                    <a:pt x="721375" y="679980"/>
                    <a:pt x="714168" y="719738"/>
                  </a:cubicBezTo>
                  <a:cubicBezTo>
                    <a:pt x="628200" y="910870"/>
                    <a:pt x="649237" y="899056"/>
                    <a:pt x="469174" y="1042219"/>
                  </a:cubicBezTo>
                  <a:cubicBezTo>
                    <a:pt x="470908" y="800421"/>
                    <a:pt x="373014" y="748650"/>
                    <a:pt x="282500" y="696880"/>
                  </a:cubicBezTo>
                  <a:cubicBezTo>
                    <a:pt x="223160" y="674502"/>
                    <a:pt x="189098" y="616202"/>
                    <a:pt x="179009" y="547569"/>
                  </a:cubicBezTo>
                  <a:cubicBezTo>
                    <a:pt x="129468" y="579663"/>
                    <a:pt x="78120" y="590821"/>
                    <a:pt x="28383" y="622928"/>
                  </a:cubicBezTo>
                  <a:cubicBezTo>
                    <a:pt x="28383" y="549752"/>
                    <a:pt x="-45416" y="410156"/>
                    <a:pt x="44988" y="257647"/>
                  </a:cubicBezTo>
                  <a:cubicBezTo>
                    <a:pt x="86462" y="192778"/>
                    <a:pt x="162388" y="97808"/>
                    <a:pt x="252225" y="34529"/>
                  </a:cubicBezTo>
                  <a:lnTo>
                    <a:pt x="215398" y="84251"/>
                  </a:lnTo>
                  <a:cubicBezTo>
                    <a:pt x="167064" y="165792"/>
                    <a:pt x="206521" y="240427"/>
                    <a:pt x="206521" y="279552"/>
                  </a:cubicBezTo>
                  <a:cubicBezTo>
                    <a:pt x="233112" y="262386"/>
                    <a:pt x="260566" y="256420"/>
                    <a:pt x="287054" y="239261"/>
                  </a:cubicBezTo>
                  <a:cubicBezTo>
                    <a:pt x="292448" y="275956"/>
                    <a:pt x="310660" y="307127"/>
                    <a:pt x="342388" y="319091"/>
                  </a:cubicBezTo>
                  <a:cubicBezTo>
                    <a:pt x="390781" y="346770"/>
                    <a:pt x="443121" y="374450"/>
                    <a:pt x="442194" y="503730"/>
                  </a:cubicBezTo>
                  <a:cubicBezTo>
                    <a:pt x="538467" y="427187"/>
                    <a:pt x="527219" y="433503"/>
                    <a:pt x="573183" y="331312"/>
                  </a:cubicBezTo>
                  <a:cubicBezTo>
                    <a:pt x="577036" y="310054"/>
                    <a:pt x="594533" y="256491"/>
                    <a:pt x="598537" y="202239"/>
                  </a:cubicBezTo>
                  <a:cubicBezTo>
                    <a:pt x="665326" y="220526"/>
                    <a:pt x="658156" y="234752"/>
                    <a:pt x="716010" y="333576"/>
                  </a:cubicBezTo>
                  <a:cubicBezTo>
                    <a:pt x="765659" y="274270"/>
                    <a:pt x="714694" y="160709"/>
                    <a:pt x="698255" y="126060"/>
                  </a:cubicBezTo>
                  <a:cubicBezTo>
                    <a:pt x="669077" y="70854"/>
                    <a:pt x="635888" y="28754"/>
                    <a:pt x="5981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105" name="Oval 17">
              <a:extLst>
                <a:ext uri="{FF2B5EF4-FFF2-40B4-BE49-F238E27FC236}">
                  <a16:creationId xmlns:a16="http://schemas.microsoft.com/office/drawing/2014/main" id="{06D204FE-4C59-4529-A4B7-45A45FDE87B1}"/>
                </a:ext>
              </a:extLst>
            </p:cNvPr>
            <p:cNvSpPr/>
            <p:nvPr/>
          </p:nvSpPr>
          <p:spPr>
            <a:xfrm>
              <a:off x="2131996" y="1116515"/>
              <a:ext cx="1928194" cy="2147820"/>
            </a:xfrm>
            <a:custGeom>
              <a:avLst/>
              <a:gdLst/>
              <a:ahLst/>
              <a:cxnLst/>
              <a:rect l="l" t="t" r="r" b="b"/>
              <a:pathLst>
                <a:path w="1928194" h="2147820">
                  <a:moveTo>
                    <a:pt x="967261" y="833968"/>
                  </a:moveTo>
                  <a:cubicBezTo>
                    <a:pt x="1092352" y="833968"/>
                    <a:pt x="1193758" y="935374"/>
                    <a:pt x="1193758" y="1060466"/>
                  </a:cubicBezTo>
                  <a:cubicBezTo>
                    <a:pt x="1193758" y="1185557"/>
                    <a:pt x="1092352" y="1286963"/>
                    <a:pt x="967261" y="1286963"/>
                  </a:cubicBezTo>
                  <a:cubicBezTo>
                    <a:pt x="842169" y="1286963"/>
                    <a:pt x="740763" y="1185557"/>
                    <a:pt x="740763" y="1060466"/>
                  </a:cubicBezTo>
                  <a:cubicBezTo>
                    <a:pt x="740763" y="935374"/>
                    <a:pt x="842169" y="833968"/>
                    <a:pt x="967261" y="833968"/>
                  </a:cubicBezTo>
                  <a:close/>
                  <a:moveTo>
                    <a:pt x="967261" y="676961"/>
                  </a:moveTo>
                  <a:cubicBezTo>
                    <a:pt x="755457" y="676961"/>
                    <a:pt x="583756" y="848662"/>
                    <a:pt x="583756" y="1060466"/>
                  </a:cubicBezTo>
                  <a:cubicBezTo>
                    <a:pt x="583756" y="1272269"/>
                    <a:pt x="755457" y="1443970"/>
                    <a:pt x="967261" y="1443970"/>
                  </a:cubicBezTo>
                  <a:cubicBezTo>
                    <a:pt x="1179064" y="1443970"/>
                    <a:pt x="1350765" y="1272269"/>
                    <a:pt x="1350765" y="1060466"/>
                  </a:cubicBezTo>
                  <a:cubicBezTo>
                    <a:pt x="1350765" y="848662"/>
                    <a:pt x="1179064" y="676961"/>
                    <a:pt x="967261" y="676961"/>
                  </a:cubicBezTo>
                  <a:close/>
                  <a:moveTo>
                    <a:pt x="950055" y="2168"/>
                  </a:moveTo>
                  <a:cubicBezTo>
                    <a:pt x="1242977" y="152649"/>
                    <a:pt x="1536140" y="521630"/>
                    <a:pt x="1696441" y="779728"/>
                  </a:cubicBezTo>
                  <a:cubicBezTo>
                    <a:pt x="1833936" y="1038333"/>
                    <a:pt x="1933792" y="1407364"/>
                    <a:pt x="1927951" y="1727638"/>
                  </a:cubicBezTo>
                  <a:lnTo>
                    <a:pt x="1927390" y="1736421"/>
                  </a:lnTo>
                  <a:lnTo>
                    <a:pt x="1077865" y="1736421"/>
                  </a:lnTo>
                  <a:lnTo>
                    <a:pt x="1077865" y="1773357"/>
                  </a:lnTo>
                  <a:cubicBezTo>
                    <a:pt x="1131585" y="1808489"/>
                    <a:pt x="1165002" y="1869686"/>
                    <a:pt x="1165002" y="1938688"/>
                  </a:cubicBezTo>
                  <a:cubicBezTo>
                    <a:pt x="1165002" y="2054189"/>
                    <a:pt x="1071372" y="2147820"/>
                    <a:pt x="955874" y="2147820"/>
                  </a:cubicBezTo>
                  <a:cubicBezTo>
                    <a:pt x="840375" y="2147820"/>
                    <a:pt x="746746" y="2054189"/>
                    <a:pt x="746746" y="1938688"/>
                  </a:cubicBezTo>
                  <a:cubicBezTo>
                    <a:pt x="746746" y="1869686"/>
                    <a:pt x="780162" y="1808489"/>
                    <a:pt x="833882" y="1773357"/>
                  </a:cubicBezTo>
                  <a:lnTo>
                    <a:pt x="833882" y="1736421"/>
                  </a:lnTo>
                  <a:lnTo>
                    <a:pt x="806" y="1736421"/>
                  </a:lnTo>
                  <a:cubicBezTo>
                    <a:pt x="261" y="1733474"/>
                    <a:pt x="244" y="1730544"/>
                    <a:pt x="244" y="1727638"/>
                  </a:cubicBezTo>
                  <a:cubicBezTo>
                    <a:pt x="-5597" y="1407364"/>
                    <a:pt x="94259" y="1038333"/>
                    <a:pt x="231753" y="779728"/>
                  </a:cubicBezTo>
                  <a:cubicBezTo>
                    <a:pt x="391561" y="522427"/>
                    <a:pt x="638473" y="114130"/>
                    <a:pt x="950055" y="2168"/>
                  </a:cubicBezTo>
                  <a:close/>
                  <a:moveTo>
                    <a:pt x="954612" y="0"/>
                  </a:moveTo>
                  <a:cubicBezTo>
                    <a:pt x="953033" y="554"/>
                    <a:pt x="951456" y="1115"/>
                    <a:pt x="950055" y="2168"/>
                  </a:cubicBezTo>
                  <a:lnTo>
                    <a:pt x="948393" y="11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106" name="Oval 17">
              <a:extLst>
                <a:ext uri="{FF2B5EF4-FFF2-40B4-BE49-F238E27FC236}">
                  <a16:creationId xmlns:a16="http://schemas.microsoft.com/office/drawing/2014/main" id="{F329BA79-4460-4D7B-9F9D-654C891F4763}"/>
                </a:ext>
              </a:extLst>
            </p:cNvPr>
            <p:cNvSpPr/>
            <p:nvPr/>
          </p:nvSpPr>
          <p:spPr>
            <a:xfrm>
              <a:off x="3519472" y="3388517"/>
              <a:ext cx="1096676" cy="977554"/>
            </a:xfrm>
            <a:custGeom>
              <a:avLst/>
              <a:gdLst/>
              <a:ahLst/>
              <a:cxnLst/>
              <a:rect l="l" t="t" r="r" b="b"/>
              <a:pathLst>
                <a:path w="1096675" h="977555">
                  <a:moveTo>
                    <a:pt x="1096675" y="977555"/>
                  </a:moveTo>
                  <a:lnTo>
                    <a:pt x="294755" y="679396"/>
                  </a:lnTo>
                  <a:cubicBezTo>
                    <a:pt x="317745" y="611708"/>
                    <a:pt x="345100" y="533141"/>
                    <a:pt x="375325" y="450303"/>
                  </a:cubicBezTo>
                  <a:lnTo>
                    <a:pt x="323464" y="431646"/>
                  </a:lnTo>
                  <a:cubicBezTo>
                    <a:pt x="272223" y="470302"/>
                    <a:pt x="203326" y="481030"/>
                    <a:pt x="138398" y="457673"/>
                  </a:cubicBezTo>
                  <a:cubicBezTo>
                    <a:pt x="29715" y="418576"/>
                    <a:pt x="-26695" y="298780"/>
                    <a:pt x="12402" y="190099"/>
                  </a:cubicBezTo>
                  <a:cubicBezTo>
                    <a:pt x="51498" y="81420"/>
                    <a:pt x="171296" y="25011"/>
                    <a:pt x="279978" y="64109"/>
                  </a:cubicBezTo>
                  <a:cubicBezTo>
                    <a:pt x="344907" y="87466"/>
                    <a:pt x="391180" y="139626"/>
                    <a:pt x="406053" y="202066"/>
                  </a:cubicBezTo>
                  <a:lnTo>
                    <a:pt x="460561" y="221675"/>
                  </a:lnTo>
                  <a:cubicBezTo>
                    <a:pt x="489741" y="145000"/>
                    <a:pt x="520036" y="69608"/>
                    <a:pt x="549792" y="0"/>
                  </a:cubicBezTo>
                  <a:lnTo>
                    <a:pt x="799950" y="152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107" name="Oval 17">
              <a:extLst>
                <a:ext uri="{FF2B5EF4-FFF2-40B4-BE49-F238E27FC236}">
                  <a16:creationId xmlns:a16="http://schemas.microsoft.com/office/drawing/2014/main" id="{D9EDBBCB-4111-47E4-B285-3C71749F0B10}"/>
                </a:ext>
              </a:extLst>
            </p:cNvPr>
            <p:cNvSpPr/>
            <p:nvPr/>
          </p:nvSpPr>
          <p:spPr>
            <a:xfrm flipH="1">
              <a:off x="1589533" y="3388516"/>
              <a:ext cx="1096675" cy="977555"/>
            </a:xfrm>
            <a:custGeom>
              <a:avLst/>
              <a:gdLst/>
              <a:ahLst/>
              <a:cxnLst/>
              <a:rect l="l" t="t" r="r" b="b"/>
              <a:pathLst>
                <a:path w="1096675" h="977555">
                  <a:moveTo>
                    <a:pt x="1096675" y="977555"/>
                  </a:moveTo>
                  <a:lnTo>
                    <a:pt x="294755" y="679396"/>
                  </a:lnTo>
                  <a:cubicBezTo>
                    <a:pt x="317745" y="611708"/>
                    <a:pt x="345100" y="533141"/>
                    <a:pt x="375325" y="450303"/>
                  </a:cubicBezTo>
                  <a:lnTo>
                    <a:pt x="323464" y="431646"/>
                  </a:lnTo>
                  <a:cubicBezTo>
                    <a:pt x="272223" y="470302"/>
                    <a:pt x="203326" y="481030"/>
                    <a:pt x="138398" y="457673"/>
                  </a:cubicBezTo>
                  <a:cubicBezTo>
                    <a:pt x="29715" y="418576"/>
                    <a:pt x="-26695" y="298780"/>
                    <a:pt x="12402" y="190099"/>
                  </a:cubicBezTo>
                  <a:cubicBezTo>
                    <a:pt x="51498" y="81420"/>
                    <a:pt x="171296" y="25011"/>
                    <a:pt x="279978" y="64109"/>
                  </a:cubicBezTo>
                  <a:cubicBezTo>
                    <a:pt x="344907" y="87466"/>
                    <a:pt x="391180" y="139626"/>
                    <a:pt x="406053" y="202066"/>
                  </a:cubicBezTo>
                  <a:lnTo>
                    <a:pt x="460561" y="221675"/>
                  </a:lnTo>
                  <a:cubicBezTo>
                    <a:pt x="489741" y="145000"/>
                    <a:pt x="520036" y="69608"/>
                    <a:pt x="549792" y="0"/>
                  </a:cubicBezTo>
                  <a:lnTo>
                    <a:pt x="799950" y="1528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  <p:pic>
        <p:nvPicPr>
          <p:cNvPr id="33" name="Картина 32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6" y="145672"/>
            <a:ext cx="787088" cy="751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29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659B03-D1AA-45D0-AA85-0FBC8BED3073}"/>
              </a:ext>
            </a:extLst>
          </p:cNvPr>
          <p:cNvSpPr txBox="1"/>
          <p:nvPr/>
        </p:nvSpPr>
        <p:spPr>
          <a:xfrm>
            <a:off x="485651" y="1357874"/>
            <a:ext cx="853139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altLang="ko-KR" sz="7200" b="1" dirty="0">
                <a:cs typeface="Arial" pitchFamily="34" charset="0"/>
              </a:rPr>
              <a:t>НАШИТЕ </a:t>
            </a:r>
            <a:r>
              <a:rPr lang="bg-BG" altLang="ko-KR" sz="7200" b="1" dirty="0">
                <a:solidFill>
                  <a:schemeClr val="accent3">
                    <a:lumMod val="40000"/>
                    <a:lumOff val="60000"/>
                  </a:schemeClr>
                </a:solidFill>
                <a:cs typeface="Arial" pitchFamily="34" charset="0"/>
              </a:rPr>
              <a:t>ПРОФЕСИИ</a:t>
            </a:r>
            <a:endParaRPr lang="ko-KR" altLang="en-US" sz="7200" b="1" dirty="0">
              <a:solidFill>
                <a:schemeClr val="accent3">
                  <a:lumMod val="40000"/>
                  <a:lumOff val="60000"/>
                </a:schemeClr>
              </a:solidFill>
              <a:cs typeface="Arial" pitchFamily="34" charset="0"/>
            </a:endParaRPr>
          </a:p>
        </p:txBody>
      </p:sp>
      <p:sp>
        <p:nvSpPr>
          <p:cNvPr id="2" name="Правоъгълник 1"/>
          <p:cNvSpPr/>
          <p:nvPr/>
        </p:nvSpPr>
        <p:spPr>
          <a:xfrm>
            <a:off x="599953" y="3233032"/>
            <a:ext cx="56348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altLang="ko-KR" sz="4800" b="1" dirty="0">
                <a:cs typeface="Arial" pitchFamily="34" charset="0"/>
              </a:rPr>
              <a:t>ЗА УЧЕБНАТА </a:t>
            </a:r>
          </a:p>
          <a:p>
            <a:r>
              <a:rPr lang="bg-BG" altLang="ko-KR" sz="4800" b="1" dirty="0">
                <a:cs typeface="Arial" pitchFamily="34" charset="0"/>
              </a:rPr>
              <a:t>2026 – 2027 ГОДИНА</a:t>
            </a:r>
            <a:endParaRPr lang="ko-KR" altLang="en-US" sz="4800" b="1" dirty="0">
              <a:cs typeface="Arial" pitchFamily="34" charset="0"/>
            </a:endParaRPr>
          </a:p>
        </p:txBody>
      </p:sp>
      <p:pic>
        <p:nvPicPr>
          <p:cNvPr id="4" name="Картина 3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866" y="5333203"/>
            <a:ext cx="1494073" cy="14271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3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B6A351-F259-451F-9F93-1700D262BE0D}"/>
              </a:ext>
            </a:extLst>
          </p:cNvPr>
          <p:cNvSpPr txBox="1"/>
          <p:nvPr/>
        </p:nvSpPr>
        <p:spPr>
          <a:xfrm>
            <a:off x="9611247" y="716424"/>
            <a:ext cx="214206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bg-BG" altLang="ko-KR" sz="3200" b="1" dirty="0">
                <a:latin typeface="Calibri Light" panose="020F0302020204030204"/>
                <a:cs typeface="Arial" pitchFamily="34" charset="0"/>
              </a:rPr>
              <a:t>2026-2027 ГОДИНА</a:t>
            </a: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1839902" y="1793642"/>
            <a:ext cx="6208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/>
              <a:t>ИКОНОМИЧЕСКА ИНФОРМАТИКА</a:t>
            </a:r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1839902" y="3010767"/>
            <a:ext cx="584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/>
              <a:t>МИТНИЧЕСКО ОБСЛУЖВАНЕ</a:t>
            </a:r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1839902" y="4085526"/>
            <a:ext cx="7032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/>
              <a:t>МЕНИДЖМЪНТ И ИКОНОМИКА</a:t>
            </a:r>
          </a:p>
        </p:txBody>
      </p:sp>
      <p:sp>
        <p:nvSpPr>
          <p:cNvPr id="14" name="Текстово поле 13"/>
          <p:cNvSpPr txBox="1"/>
          <p:nvPr/>
        </p:nvSpPr>
        <p:spPr>
          <a:xfrm>
            <a:off x="1914738" y="5421895"/>
            <a:ext cx="547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/>
              <a:t>СЪДЕБНА АДМИНИСТРАЦИЯ</a:t>
            </a:r>
          </a:p>
        </p:txBody>
      </p:sp>
      <p:sp>
        <p:nvSpPr>
          <p:cNvPr id="19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1021788" y="1668581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A2454068-D6A0-42C7-BCE1-D03833DCF2E4}"/>
              </a:ext>
            </a:extLst>
          </p:cNvPr>
          <p:cNvSpPr/>
          <p:nvPr/>
        </p:nvSpPr>
        <p:spPr>
          <a:xfrm>
            <a:off x="1067244" y="4007469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1034612" y="5408892"/>
            <a:ext cx="504199" cy="495580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2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1054464" y="2947506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15" name="Картина 14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152" y="254538"/>
            <a:ext cx="1126470" cy="107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9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F0809E-98A3-4016-B666-BA40C027AFD5}"/>
              </a:ext>
            </a:extLst>
          </p:cNvPr>
          <p:cNvSpPr txBox="1"/>
          <p:nvPr/>
        </p:nvSpPr>
        <p:spPr>
          <a:xfrm>
            <a:off x="4524866" y="12433"/>
            <a:ext cx="7667134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g-BG" altLang="ko-KR" sz="5400" b="1" dirty="0">
                <a:cs typeface="Arial" pitchFamily="34" charset="0"/>
              </a:rPr>
              <a:t>ИКОНОМИЧЕСКА ИНФОРМАТИКА</a:t>
            </a:r>
            <a:endParaRPr lang="ko-KR" altLang="en-US" sz="5400" b="1" dirty="0">
              <a:cs typeface="Arial" pitchFamily="34" charset="0"/>
            </a:endParaRP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4388617" y="2028016"/>
            <a:ext cx="75613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dirty="0"/>
              <a:t>Професия „</a:t>
            </a:r>
            <a:r>
              <a:rPr lang="ru-RU" sz="2000" dirty="0" err="1">
                <a:solidFill>
                  <a:srgbClr val="FF0000"/>
                </a:solidFill>
              </a:rPr>
              <a:t>Икономическа</a:t>
            </a:r>
            <a:r>
              <a:rPr lang="ru-RU" sz="2000" dirty="0">
                <a:solidFill>
                  <a:srgbClr val="FF0000"/>
                </a:solidFill>
              </a:rPr>
              <a:t> информатика</a:t>
            </a:r>
            <a:r>
              <a:rPr lang="ru-RU" sz="2000" dirty="0"/>
              <a:t>“ е с 5-годишен срок на обучение –  </a:t>
            </a:r>
            <a:r>
              <a:rPr lang="ru-RU" sz="2000" dirty="0" err="1"/>
              <a:t>трета</a:t>
            </a:r>
            <a:r>
              <a:rPr lang="ru-RU" sz="2000" dirty="0"/>
              <a:t> степен на </a:t>
            </a:r>
            <a:r>
              <a:rPr lang="ru-RU" sz="2000" dirty="0" err="1"/>
              <a:t>професионална</a:t>
            </a:r>
            <a:r>
              <a:rPr lang="ru-RU" sz="2000" dirty="0"/>
              <a:t> квалификация  с </a:t>
            </a:r>
            <a:r>
              <a:rPr lang="ru-RU" sz="2000" dirty="0" err="1">
                <a:solidFill>
                  <a:srgbClr val="FF0000"/>
                </a:solidFill>
              </a:rPr>
              <a:t>интензивно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изучаване</a:t>
            </a:r>
            <a:r>
              <a:rPr lang="ru-RU" sz="2000" dirty="0">
                <a:solidFill>
                  <a:srgbClr val="FF0000"/>
                </a:solidFill>
              </a:rPr>
              <a:t> на </a:t>
            </a:r>
            <a:r>
              <a:rPr lang="ru-RU" sz="2000" dirty="0" err="1">
                <a:solidFill>
                  <a:srgbClr val="FF0000"/>
                </a:solidFill>
              </a:rPr>
              <a:t>английски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език</a:t>
            </a:r>
            <a:r>
              <a:rPr lang="ru-RU" sz="2000" dirty="0"/>
              <a:t>. </a:t>
            </a:r>
            <a:r>
              <a:rPr lang="ru-RU" sz="2000" dirty="0" err="1"/>
              <a:t>Професията</a:t>
            </a:r>
            <a:r>
              <a:rPr lang="ru-RU" sz="2000" dirty="0"/>
              <a:t> </a:t>
            </a:r>
            <a:r>
              <a:rPr lang="ru-RU" sz="2000" dirty="0" err="1"/>
              <a:t>дава</a:t>
            </a:r>
            <a:r>
              <a:rPr lang="ru-RU" sz="2000" dirty="0"/>
              <a:t> знания за </a:t>
            </a:r>
            <a:r>
              <a:rPr lang="ru-RU" sz="2000" dirty="0" err="1"/>
              <a:t>разработването</a:t>
            </a:r>
            <a:r>
              <a:rPr lang="ru-RU" sz="2000" dirty="0"/>
              <a:t> на </a:t>
            </a:r>
            <a:r>
              <a:rPr lang="ru-RU" sz="2000" dirty="0" err="1"/>
              <a:t>информационни</a:t>
            </a:r>
            <a:r>
              <a:rPr lang="ru-RU" sz="2000" dirty="0"/>
              <a:t> </a:t>
            </a:r>
            <a:r>
              <a:rPr lang="ru-RU" sz="2000" dirty="0" err="1"/>
              <a:t>системи</a:t>
            </a:r>
            <a:r>
              <a:rPr lang="ru-RU" sz="2000" dirty="0"/>
              <a:t> за бизнес приложения, </a:t>
            </a:r>
            <a:r>
              <a:rPr lang="ru-RU" sz="2000" dirty="0" err="1"/>
              <a:t>основани</a:t>
            </a:r>
            <a:r>
              <a:rPr lang="ru-RU" sz="2000" dirty="0"/>
              <a:t> на </a:t>
            </a:r>
            <a:r>
              <a:rPr lang="ru-RU" sz="2000" dirty="0" err="1"/>
              <a:t>авангардни</a:t>
            </a:r>
            <a:r>
              <a:rPr lang="ru-RU" sz="2000" dirty="0"/>
              <a:t> </a:t>
            </a:r>
            <a:r>
              <a:rPr lang="ru-RU" sz="2000" dirty="0" err="1"/>
              <a:t>софтуерни</a:t>
            </a:r>
            <a:r>
              <a:rPr lang="ru-RU" sz="2000" dirty="0"/>
              <a:t> и </a:t>
            </a:r>
            <a:r>
              <a:rPr lang="ru-RU" sz="2000" dirty="0" err="1"/>
              <a:t>хардуерни</a:t>
            </a:r>
            <a:r>
              <a:rPr lang="ru-RU" sz="2000" dirty="0"/>
              <a:t> решения: системен анализ, средства и технологии за </a:t>
            </a:r>
            <a:r>
              <a:rPr lang="ru-RU" sz="2000" dirty="0" err="1"/>
              <a:t>изграждане</a:t>
            </a:r>
            <a:r>
              <a:rPr lang="ru-RU" sz="2000" dirty="0"/>
              <a:t> на </a:t>
            </a:r>
            <a:r>
              <a:rPr lang="ru-RU" sz="2000" dirty="0" err="1"/>
              <a:t>фирмени</a:t>
            </a:r>
            <a:r>
              <a:rPr lang="ru-RU" sz="2000" dirty="0"/>
              <a:t> </a:t>
            </a:r>
            <a:r>
              <a:rPr lang="ru-RU" sz="2000" dirty="0" err="1"/>
              <a:t>Web</a:t>
            </a:r>
            <a:r>
              <a:rPr lang="ru-RU" sz="2000" dirty="0"/>
              <a:t> </a:t>
            </a:r>
            <a:r>
              <a:rPr lang="ru-RU" sz="2000" dirty="0" err="1"/>
              <a:t>сайтове</a:t>
            </a:r>
            <a:r>
              <a:rPr lang="ru-RU" sz="2000" dirty="0"/>
              <a:t>, </a:t>
            </a:r>
            <a:r>
              <a:rPr lang="ru-RU" sz="2000" dirty="0" err="1"/>
              <a:t>моделиране</a:t>
            </a:r>
            <a:r>
              <a:rPr lang="ru-RU" sz="2000" dirty="0"/>
              <a:t> и </a:t>
            </a:r>
            <a:r>
              <a:rPr lang="ru-RU" sz="2000" dirty="0" err="1"/>
              <a:t>решаване</a:t>
            </a:r>
            <a:r>
              <a:rPr lang="ru-RU" sz="2000" dirty="0"/>
              <a:t> на бизнес задачи, </a:t>
            </a:r>
            <a:r>
              <a:rPr lang="ru-RU" sz="2000" dirty="0" err="1"/>
              <a:t>администриране</a:t>
            </a:r>
            <a:r>
              <a:rPr lang="ru-RU" sz="2000" dirty="0"/>
              <a:t> на клиент/</a:t>
            </a:r>
            <a:r>
              <a:rPr lang="ru-RU" sz="2000" dirty="0" err="1"/>
              <a:t>сървър</a:t>
            </a:r>
            <a:r>
              <a:rPr lang="ru-RU" sz="2000" dirty="0"/>
              <a:t> </a:t>
            </a:r>
            <a:r>
              <a:rPr lang="ru-RU" sz="2000" dirty="0" err="1"/>
              <a:t>бази</a:t>
            </a:r>
            <a:r>
              <a:rPr lang="ru-RU" sz="2000" dirty="0"/>
              <a:t> от </a:t>
            </a:r>
            <a:r>
              <a:rPr lang="ru-RU" sz="2000" dirty="0" err="1"/>
              <a:t>данни</a:t>
            </a:r>
            <a:r>
              <a:rPr lang="ru-RU" sz="2000" dirty="0"/>
              <a:t>, </a:t>
            </a:r>
            <a:r>
              <a:rPr lang="ru-RU" sz="2000" dirty="0" err="1"/>
              <a:t>информационна</a:t>
            </a:r>
            <a:r>
              <a:rPr lang="ru-RU" sz="2000" dirty="0"/>
              <a:t> </a:t>
            </a:r>
            <a:r>
              <a:rPr lang="ru-RU" sz="2000" dirty="0" err="1"/>
              <a:t>сигурност</a:t>
            </a:r>
            <a:r>
              <a:rPr lang="ru-RU" sz="2000" dirty="0"/>
              <a:t>, </a:t>
            </a:r>
            <a:r>
              <a:rPr lang="ru-RU" sz="2000" dirty="0" err="1"/>
              <a:t>създаване</a:t>
            </a:r>
            <a:r>
              <a:rPr lang="ru-RU" sz="2000" dirty="0"/>
              <a:t> на  </a:t>
            </a:r>
            <a:r>
              <a:rPr lang="ru-RU" sz="2000" dirty="0" err="1"/>
              <a:t>програмни</a:t>
            </a:r>
            <a:r>
              <a:rPr lang="ru-RU" sz="2000" dirty="0"/>
              <a:t> </a:t>
            </a:r>
            <a:r>
              <a:rPr lang="ru-RU" sz="2000" dirty="0" err="1"/>
              <a:t>продукти</a:t>
            </a:r>
            <a:r>
              <a:rPr lang="ru-RU" sz="2000" dirty="0"/>
              <a:t> по проект, </a:t>
            </a:r>
            <a:r>
              <a:rPr lang="ru-RU" sz="2000" dirty="0" err="1"/>
              <a:t>използвайки</a:t>
            </a:r>
            <a:r>
              <a:rPr lang="ru-RU" sz="2000" dirty="0"/>
              <a:t> </a:t>
            </a:r>
            <a:r>
              <a:rPr lang="ru-RU" sz="2000" dirty="0" err="1"/>
              <a:t>подходящи</a:t>
            </a:r>
            <a:r>
              <a:rPr lang="ru-RU" sz="2000" dirty="0"/>
              <a:t> </a:t>
            </a:r>
            <a:r>
              <a:rPr lang="ru-RU" sz="2000" dirty="0" err="1"/>
              <a:t>езици</a:t>
            </a:r>
            <a:r>
              <a:rPr lang="ru-RU" sz="2000" dirty="0"/>
              <a:t> за </a:t>
            </a:r>
            <a:r>
              <a:rPr lang="ru-RU" sz="2000" dirty="0" err="1"/>
              <a:t>програмиране</a:t>
            </a:r>
            <a:r>
              <a:rPr lang="ru-RU" sz="2000" dirty="0"/>
              <a:t>. </a:t>
            </a:r>
            <a:r>
              <a:rPr lang="ru-RU" sz="2000" dirty="0" err="1"/>
              <a:t>Учениците</a:t>
            </a:r>
            <a:r>
              <a:rPr lang="ru-RU" sz="2000" dirty="0"/>
              <a:t>  с </a:t>
            </a:r>
            <a:r>
              <a:rPr lang="ru-RU" sz="2000" dirty="0" err="1"/>
              <a:t>професия</a:t>
            </a:r>
            <a:r>
              <a:rPr lang="ru-RU" sz="2000" dirty="0"/>
              <a:t> „</a:t>
            </a:r>
            <a:r>
              <a:rPr lang="ru-RU" sz="2000" dirty="0" err="1"/>
              <a:t>Икономист</a:t>
            </a:r>
            <a:r>
              <a:rPr lang="ru-RU" sz="2000" dirty="0"/>
              <a:t>-информатик”  </a:t>
            </a:r>
            <a:r>
              <a:rPr lang="ru-RU" sz="2000" dirty="0" err="1"/>
              <a:t>могат</a:t>
            </a:r>
            <a:r>
              <a:rPr lang="ru-RU" sz="2000" dirty="0"/>
              <a:t> да </a:t>
            </a:r>
            <a:r>
              <a:rPr lang="ru-RU" sz="2000" dirty="0" err="1"/>
              <a:t>работят</a:t>
            </a:r>
            <a:r>
              <a:rPr lang="ru-RU" sz="2000" dirty="0"/>
              <a:t> в IT компании, </a:t>
            </a:r>
            <a:r>
              <a:rPr lang="ru-RU" sz="2000" dirty="0" err="1"/>
              <a:t>търговски</a:t>
            </a:r>
            <a:r>
              <a:rPr lang="ru-RU" sz="2000" dirty="0"/>
              <a:t> </a:t>
            </a:r>
            <a:r>
              <a:rPr lang="ru-RU" sz="2000" dirty="0" err="1"/>
              <a:t>фирми</a:t>
            </a:r>
            <a:r>
              <a:rPr lang="ru-RU" sz="2000" dirty="0"/>
              <a:t>, </a:t>
            </a:r>
            <a:r>
              <a:rPr lang="ru-RU" sz="2000" dirty="0" err="1"/>
              <a:t>както</a:t>
            </a:r>
            <a:r>
              <a:rPr lang="ru-RU" sz="2000" dirty="0"/>
              <a:t> и в </a:t>
            </a:r>
            <a:r>
              <a:rPr lang="ru-RU" sz="2000" dirty="0" err="1"/>
              <a:t>различни</a:t>
            </a:r>
            <a:r>
              <a:rPr lang="ru-RU" sz="2000" dirty="0"/>
              <a:t> </a:t>
            </a:r>
            <a:r>
              <a:rPr lang="ru-RU" sz="2000" dirty="0" err="1"/>
              <a:t>сфери</a:t>
            </a:r>
            <a:r>
              <a:rPr lang="ru-RU" sz="2000" dirty="0"/>
              <a:t> на </a:t>
            </a:r>
            <a:r>
              <a:rPr lang="ru-RU" sz="2000" dirty="0" err="1"/>
              <a:t>държавния</a:t>
            </a:r>
            <a:r>
              <a:rPr lang="ru-RU" sz="2000" dirty="0"/>
              <a:t> и </a:t>
            </a:r>
            <a:r>
              <a:rPr lang="ru-RU" sz="2000" dirty="0" err="1"/>
              <a:t>частния</a:t>
            </a:r>
            <a:r>
              <a:rPr lang="ru-RU" sz="2000" dirty="0"/>
              <a:t> бизнес, </a:t>
            </a:r>
            <a:r>
              <a:rPr lang="ru-RU" sz="2000" dirty="0" err="1"/>
              <a:t>във</a:t>
            </a:r>
            <a:r>
              <a:rPr lang="ru-RU" sz="2000" dirty="0"/>
              <a:t> </a:t>
            </a:r>
            <a:r>
              <a:rPr lang="ru-RU" sz="2000" dirty="0" err="1"/>
              <a:t>финансови</a:t>
            </a:r>
            <a:r>
              <a:rPr lang="ru-RU" sz="2000" dirty="0"/>
              <a:t> и </a:t>
            </a:r>
            <a:r>
              <a:rPr lang="ru-RU" sz="2000" dirty="0" err="1"/>
              <a:t>застрахователни</a:t>
            </a:r>
            <a:r>
              <a:rPr lang="ru-RU" sz="2000" dirty="0"/>
              <a:t> компании, производство, </a:t>
            </a:r>
            <a:r>
              <a:rPr lang="ru-RU" sz="2000" dirty="0" err="1"/>
              <a:t>здравеопазване</a:t>
            </a:r>
            <a:r>
              <a:rPr lang="ru-RU" sz="2000" dirty="0"/>
              <a:t>, </a:t>
            </a:r>
            <a:r>
              <a:rPr lang="ru-RU" sz="2000" dirty="0" err="1"/>
              <a:t>както</a:t>
            </a:r>
            <a:r>
              <a:rPr lang="ru-RU" sz="2000" dirty="0"/>
              <a:t> и успешно да </a:t>
            </a:r>
            <a:r>
              <a:rPr lang="ru-RU" sz="2000" dirty="0" err="1"/>
              <a:t>управляват</a:t>
            </a:r>
            <a:r>
              <a:rPr lang="ru-RU" sz="2000" dirty="0"/>
              <a:t>  </a:t>
            </a:r>
            <a:r>
              <a:rPr lang="ru-RU" sz="2000" dirty="0" err="1"/>
              <a:t>собствен</a:t>
            </a:r>
            <a:r>
              <a:rPr lang="ru-RU" sz="2000" dirty="0"/>
              <a:t> бизнес.</a:t>
            </a:r>
          </a:p>
        </p:txBody>
      </p:sp>
      <p:pic>
        <p:nvPicPr>
          <p:cNvPr id="4" name="Картина 3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1" y="137767"/>
            <a:ext cx="1076045" cy="1027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8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F0809E-98A3-4016-B666-BA40C027AFD5}"/>
              </a:ext>
            </a:extLst>
          </p:cNvPr>
          <p:cNvSpPr txBox="1"/>
          <p:nvPr/>
        </p:nvSpPr>
        <p:spPr>
          <a:xfrm>
            <a:off x="4524866" y="12433"/>
            <a:ext cx="7667134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g-BG" altLang="ko-KR" sz="5400" b="1" dirty="0">
                <a:cs typeface="Arial" pitchFamily="34" charset="0"/>
              </a:rPr>
              <a:t>МИТНИЧЕСКО ОБСЛУЖВАНЕ</a:t>
            </a:r>
            <a:endParaRPr lang="ko-KR" altLang="en-US" sz="5400" b="1" dirty="0">
              <a:cs typeface="Arial" pitchFamily="34" charset="0"/>
            </a:endParaRP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4167554" y="2017968"/>
            <a:ext cx="7772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Професия „</a:t>
            </a:r>
            <a:r>
              <a:rPr lang="bg-BG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Митническо обслужване</a:t>
            </a:r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е с 5-годишен срок на обучение –  трета степен на професионална квалификация  с </a:t>
            </a:r>
            <a:r>
              <a:rPr lang="bg-BG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интензивно  изучаване на немски език</a:t>
            </a:r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Данъчният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митнически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посредник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обслужва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консултира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физически и юридически лица 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тяхната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митническа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документация,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задължения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отговорности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последици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принудителното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изпълнение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данъчните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вземания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Данъчният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митнически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посредник приема,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обработва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съхранява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митнически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извършва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подготовка и проверка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регистрация,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начислява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събира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сборове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събира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отчита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вземания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лихви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наложени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данъчната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администрация.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Придобилите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професионална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квалификация по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специалността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могат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изпълняват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функциите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свързани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управление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отчитане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присъщи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отговорностите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митническата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данъчната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администрация.</a:t>
            </a:r>
            <a:endParaRPr lang="bg-BG" sz="2000" dirty="0"/>
          </a:p>
        </p:txBody>
      </p:sp>
      <p:pic>
        <p:nvPicPr>
          <p:cNvPr id="4" name="Картина 3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1" y="137767"/>
            <a:ext cx="1023447" cy="97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4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F0809E-98A3-4016-B666-BA40C027AFD5}"/>
              </a:ext>
            </a:extLst>
          </p:cNvPr>
          <p:cNvSpPr txBox="1"/>
          <p:nvPr/>
        </p:nvSpPr>
        <p:spPr>
          <a:xfrm>
            <a:off x="4378569" y="82772"/>
            <a:ext cx="7667134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g-BG" altLang="ko-KR" sz="5400" b="1" dirty="0">
                <a:cs typeface="Arial" pitchFamily="34" charset="0"/>
              </a:rPr>
              <a:t>МЕНИДЖМЪНТ И ИКОНОМИКА</a:t>
            </a:r>
            <a:endParaRPr lang="ko-KR" altLang="en-US" sz="5400" b="1" dirty="0">
              <a:cs typeface="Arial" pitchFamily="34" charset="0"/>
            </a:endParaRP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4378569" y="2218935"/>
            <a:ext cx="75613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Професия „</a:t>
            </a:r>
            <a:r>
              <a:rPr lang="bg-BG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Мениджмънт и икономика</a:t>
            </a:r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е с 5-годишен срок на обучение –  трета степен на професионална квалификация  с </a:t>
            </a:r>
            <a:r>
              <a:rPr lang="bg-BG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интензивно изучаване на английски език</a:t>
            </a:r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Икономистът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извършва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трудовата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дейност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администрация на предприятие, фирма или организация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оперативно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управленско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ниво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Взема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участие в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разработване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организационната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структура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предприятието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търсенето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подбора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квалификацията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персонала.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Завършвайки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тази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специалност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учениците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придобиват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знания и умения как да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извършват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общи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управленски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дейности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ръководят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собствена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фирма, да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бъдат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ръководители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отдели и направления в малки 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предприятия и да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работят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специалисти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големи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компании, да определят стратегии и да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управляват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хора,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мотивират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постигане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целите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организацията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bg-BG" sz="2000" dirty="0"/>
          </a:p>
        </p:txBody>
      </p:sp>
      <p:pic>
        <p:nvPicPr>
          <p:cNvPr id="4" name="Картина 3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2" y="137767"/>
            <a:ext cx="1012928" cy="967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393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F0809E-98A3-4016-B666-BA40C027AFD5}"/>
              </a:ext>
            </a:extLst>
          </p:cNvPr>
          <p:cNvSpPr txBox="1"/>
          <p:nvPr/>
        </p:nvSpPr>
        <p:spPr>
          <a:xfrm>
            <a:off x="4524866" y="12433"/>
            <a:ext cx="7667134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g-BG" altLang="ko-KR" sz="5400" b="1" dirty="0">
                <a:cs typeface="Arial" pitchFamily="34" charset="0"/>
              </a:rPr>
              <a:t>СЪДЕБНА АДМИНИСТРАЦИЯ</a:t>
            </a:r>
            <a:endParaRPr lang="ko-KR" altLang="en-US" sz="5400" b="1" dirty="0">
              <a:cs typeface="Arial" pitchFamily="34" charset="0"/>
            </a:endParaRP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4378569" y="2239031"/>
            <a:ext cx="756138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Професия „</a:t>
            </a:r>
            <a:r>
              <a:rPr lang="bg-BG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Съдебна администрация</a:t>
            </a:r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е с 5-годишен срок на обучение –  трета степен на професионална квалификация  с </a:t>
            </a:r>
            <a:r>
              <a:rPr lang="bg-BG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интензивно изучаване на английски език</a:t>
            </a:r>
            <a:r>
              <a:rPr lang="bg-B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Учениците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могат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 се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реализират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веднага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след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завършване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средното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 образование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секретари,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секретари,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деловодители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статистици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архивари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служители по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сигурността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информацията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както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продължат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обучението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във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ВУЗ по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специалности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професионални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направления „Право“ и „Публична администрация“.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Съдебният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служител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извършва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трудовата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дейност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прокуратура, следствие, Национален институт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правосъдието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Висш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съдебен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съвет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(ВСС), Инспектората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към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Висшия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съдебен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съвет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нотариални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кантори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кантори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съдебни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изпълнители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</a:t>
            </a:r>
            <a:endPara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Картина 3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2" y="137767"/>
            <a:ext cx="1012928" cy="967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02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B6A351-F259-451F-9F93-1700D262BE0D}"/>
              </a:ext>
            </a:extLst>
          </p:cNvPr>
          <p:cNvSpPr txBox="1"/>
          <p:nvPr/>
        </p:nvSpPr>
        <p:spPr>
          <a:xfrm>
            <a:off x="9480619" y="736520"/>
            <a:ext cx="214206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bg-BG" altLang="ko-KR" sz="3200" b="1" dirty="0">
                <a:latin typeface="Calibri Light" panose="020F0302020204030204"/>
                <a:cs typeface="Arial" pitchFamily="34" charset="0"/>
              </a:rPr>
              <a:t>2026-2027 ГОДИНА</a:t>
            </a:r>
          </a:p>
        </p:txBody>
      </p:sp>
      <p:pic>
        <p:nvPicPr>
          <p:cNvPr id="15" name="Картина 14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4" y="13039"/>
            <a:ext cx="1126470" cy="10760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84D6C354-2AA3-D8D8-0E0B-99247AACB6F1}"/>
              </a:ext>
            </a:extLst>
          </p:cNvPr>
          <p:cNvSpPr txBox="1">
            <a:spLocks/>
          </p:cNvSpPr>
          <p:nvPr/>
        </p:nvSpPr>
        <p:spPr>
          <a:xfrm>
            <a:off x="324058" y="1625749"/>
            <a:ext cx="7212206" cy="4783842"/>
          </a:xfrm>
          <a:prstGeom prst="rect">
            <a:avLst/>
          </a:prstGeom>
          <a:solidFill>
            <a:schemeClr val="tx1"/>
          </a:solidFill>
          <a:ln w="19050">
            <a:solidFill>
              <a:srgbClr val="5D6268"/>
            </a:solidFill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Удвоените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точки от НВО по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БЕЛ и НВО по математика,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точките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оценката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</a:p>
          <a:p>
            <a:pPr marL="0" indent="0" algn="ctr"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 в 7.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точките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</a:t>
            </a:r>
          </a:p>
          <a:p>
            <a:pPr marL="0" indent="0" algn="ctr">
              <a:buNone/>
            </a:pP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оценката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компютърно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моделиране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ИТ в 7.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altLang="ko-K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F22A362-0D3D-75C8-5FF6-827CFFF3D9A1}"/>
              </a:ext>
            </a:extLst>
          </p:cNvPr>
          <p:cNvSpPr txBox="1">
            <a:spLocks/>
          </p:cNvSpPr>
          <p:nvPr/>
        </p:nvSpPr>
        <p:spPr>
          <a:xfrm>
            <a:off x="1740890" y="432438"/>
            <a:ext cx="4378542" cy="924960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bg-BG" altLang="ko-KR" sz="4000" b="1" dirty="0">
                <a:latin typeface="+mj-lt"/>
                <a:cs typeface="Arial" pitchFamily="34" charset="0"/>
              </a:rPr>
              <a:t>БАЛООБРАЗУВАНЕ</a:t>
            </a:r>
            <a:endParaRPr lang="en-US" altLang="ko-KR" sz="4000" b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279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нтейнер за картина 7" descr="Картина, която съдържа на открито, Въздушна фотография, сграда, Градска област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417AC643-0DFD-2A36-BF3D-1111C7E8B9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9" r="17189"/>
          <a:stretch>
            <a:fillRect/>
          </a:stretch>
        </p:blipFill>
        <p:spPr>
          <a:xfrm>
            <a:off x="4206479" y="155275"/>
            <a:ext cx="7881477" cy="6547449"/>
          </a:xfrm>
          <a:custGeom>
            <a:avLst/>
            <a:gdLst>
              <a:gd name="connsiteX0" fmla="*/ 0 w 5616577"/>
              <a:gd name="connsiteY0" fmla="*/ 0 h 4665909"/>
              <a:gd name="connsiteX1" fmla="*/ 4838910 w 5616577"/>
              <a:gd name="connsiteY1" fmla="*/ 0 h 4665909"/>
              <a:gd name="connsiteX2" fmla="*/ 5616577 w 5616577"/>
              <a:gd name="connsiteY2" fmla="*/ 777667 h 4665909"/>
              <a:gd name="connsiteX3" fmla="*/ 5616577 w 5616577"/>
              <a:gd name="connsiteY3" fmla="*/ 4665909 h 4665909"/>
              <a:gd name="connsiteX4" fmla="*/ 777667 w 5616577"/>
              <a:gd name="connsiteY4" fmla="*/ 4665909 h 4665909"/>
              <a:gd name="connsiteX5" fmla="*/ 0 w 5616577"/>
              <a:gd name="connsiteY5" fmla="*/ 3888242 h 466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16577" h="4665909">
                <a:moveTo>
                  <a:pt x="0" y="0"/>
                </a:moveTo>
                <a:lnTo>
                  <a:pt x="4838910" y="0"/>
                </a:lnTo>
                <a:cubicBezTo>
                  <a:pt x="5268404" y="0"/>
                  <a:pt x="5616577" y="348173"/>
                  <a:pt x="5616577" y="777667"/>
                </a:cubicBezTo>
                <a:lnTo>
                  <a:pt x="5616577" y="4665909"/>
                </a:lnTo>
                <a:lnTo>
                  <a:pt x="777667" y="4665909"/>
                </a:lnTo>
                <a:cubicBezTo>
                  <a:pt x="348173" y="4665909"/>
                  <a:pt x="0" y="4317736"/>
                  <a:pt x="0" y="388824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824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625" y="154413"/>
            <a:ext cx="10760113" cy="724247"/>
          </a:xfrm>
        </p:spPr>
        <p:txBody>
          <a:bodyPr>
            <a:normAutofit fontScale="92500" lnSpcReduction="10000"/>
          </a:bodyPr>
          <a:lstStyle/>
          <a:p>
            <a:r>
              <a:rPr lang="bg-BG" b="1" dirty="0">
                <a:solidFill>
                  <a:schemeClr val="tx1"/>
                </a:solidFill>
              </a:rPr>
              <a:t>ТРЪГНЕТЕ ПО ПЪТЯ НА УСПЕХА С НАС</a:t>
            </a:r>
            <a:endParaRPr lang="en-US" b="1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BA32752-B443-4085-BD20-D9F9807733AB}"/>
              </a:ext>
            </a:extLst>
          </p:cNvPr>
          <p:cNvSpPr/>
          <p:nvPr/>
        </p:nvSpPr>
        <p:spPr>
          <a:xfrm rot="120000">
            <a:off x="1224418" y="4749978"/>
            <a:ext cx="774724" cy="1833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isometricOffAxis1Left">
              <a:rot lat="1140000" lon="1800000" rev="120000"/>
            </a:camera>
            <a:lightRig rig="balanced" dir="t"/>
          </a:scene3d>
          <a:sp3d extrusionH="1905000" contourW="12700" prstMaterial="matte">
            <a:extrusionClr>
              <a:schemeClr val="accent3"/>
            </a:extrusionClr>
            <a:contourClr>
              <a:schemeClr val="accent3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>
              <a:solidFill>
                <a:schemeClr val="tx1"/>
              </a:solidFill>
            </a:endParaRPr>
          </a:p>
        </p:txBody>
      </p:sp>
      <p:grpSp>
        <p:nvGrpSpPr>
          <p:cNvPr id="23" name="Group 7">
            <a:extLst>
              <a:ext uri="{FF2B5EF4-FFF2-40B4-BE49-F238E27FC236}">
                <a16:creationId xmlns:a16="http://schemas.microsoft.com/office/drawing/2014/main" id="{43BA1269-E771-439E-AA0B-E48385DF9C18}"/>
              </a:ext>
            </a:extLst>
          </p:cNvPr>
          <p:cNvGrpSpPr/>
          <p:nvPr/>
        </p:nvGrpSpPr>
        <p:grpSpPr>
          <a:xfrm>
            <a:off x="2832472" y="2573994"/>
            <a:ext cx="856910" cy="1152394"/>
            <a:chOff x="5823708" y="3105088"/>
            <a:chExt cx="1330902" cy="1789834"/>
          </a:xfrm>
        </p:grpSpPr>
        <p:sp>
          <p:nvSpPr>
            <p:cNvPr id="24" name="Graphic 22">
              <a:extLst>
                <a:ext uri="{FF2B5EF4-FFF2-40B4-BE49-F238E27FC236}">
                  <a16:creationId xmlns:a16="http://schemas.microsoft.com/office/drawing/2014/main" id="{FE842EF3-7A41-41DE-A478-88407C08B295}"/>
                </a:ext>
              </a:extLst>
            </p:cNvPr>
            <p:cNvSpPr/>
            <p:nvPr/>
          </p:nvSpPr>
          <p:spPr>
            <a:xfrm>
              <a:off x="5823708" y="3105088"/>
              <a:ext cx="1330902" cy="1789834"/>
            </a:xfrm>
            <a:custGeom>
              <a:avLst/>
              <a:gdLst>
                <a:gd name="connsiteX0" fmla="*/ 667752 w 1330902"/>
                <a:gd name="connsiteY0" fmla="*/ 1662867 h 1789834"/>
                <a:gd name="connsiteX1" fmla="*/ 213410 w 1330902"/>
                <a:gd name="connsiteY1" fmla="*/ 855147 h 1789834"/>
                <a:gd name="connsiteX2" fmla="*/ 369447 w 1330902"/>
                <a:gd name="connsiteY2" fmla="*/ 263125 h 1789834"/>
                <a:gd name="connsiteX3" fmla="*/ 989005 w 1330902"/>
                <a:gd name="connsiteY3" fmla="*/ 286072 h 1789834"/>
                <a:gd name="connsiteX4" fmla="*/ 1108327 w 1330902"/>
                <a:gd name="connsiteY4" fmla="*/ 882683 h 1789834"/>
                <a:gd name="connsiteX5" fmla="*/ 667752 w 1330902"/>
                <a:gd name="connsiteY5" fmla="*/ 1662867 h 17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0902" h="1789834">
                  <a:moveTo>
                    <a:pt x="667752" y="1662867"/>
                  </a:moveTo>
                  <a:cubicBezTo>
                    <a:pt x="507126" y="1382919"/>
                    <a:pt x="351089" y="1121328"/>
                    <a:pt x="213410" y="855147"/>
                  </a:cubicBezTo>
                  <a:cubicBezTo>
                    <a:pt x="107855" y="653217"/>
                    <a:pt x="185874" y="400805"/>
                    <a:pt x="369447" y="263125"/>
                  </a:cubicBezTo>
                  <a:cubicBezTo>
                    <a:pt x="557609" y="125446"/>
                    <a:pt x="810021" y="134624"/>
                    <a:pt x="989005" y="286072"/>
                  </a:cubicBezTo>
                  <a:cubicBezTo>
                    <a:pt x="1163399" y="437519"/>
                    <a:pt x="1218470" y="680753"/>
                    <a:pt x="1108327" y="882683"/>
                  </a:cubicBezTo>
                  <a:cubicBezTo>
                    <a:pt x="966058" y="1139685"/>
                    <a:pt x="819200" y="1392098"/>
                    <a:pt x="667752" y="1662867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Oval 9">
              <a:extLst>
                <a:ext uri="{FF2B5EF4-FFF2-40B4-BE49-F238E27FC236}">
                  <a16:creationId xmlns:a16="http://schemas.microsoft.com/office/drawing/2014/main" id="{37E8077F-3CB0-47DA-ABA5-50F6755795C3}"/>
                </a:ext>
              </a:extLst>
            </p:cNvPr>
            <p:cNvSpPr/>
            <p:nvPr/>
          </p:nvSpPr>
          <p:spPr>
            <a:xfrm>
              <a:off x="6051009" y="3319815"/>
              <a:ext cx="876300" cy="8763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Групиране 47"/>
          <p:cNvGrpSpPr/>
          <p:nvPr/>
        </p:nvGrpSpPr>
        <p:grpSpPr>
          <a:xfrm>
            <a:off x="449908" y="1434176"/>
            <a:ext cx="2973970" cy="4938954"/>
            <a:chOff x="4362485" y="1434176"/>
            <a:chExt cx="2973970" cy="4938954"/>
          </a:xfrm>
        </p:grpSpPr>
        <p:sp>
          <p:nvSpPr>
            <p:cNvPr id="3" name="Frame 7">
              <a:extLst>
                <a:ext uri="{FF2B5EF4-FFF2-40B4-BE49-F238E27FC236}">
                  <a16:creationId xmlns:a16="http://schemas.microsoft.com/office/drawing/2014/main" id="{096C5F81-8BCA-4176-9021-F81BE5C61A61}"/>
                </a:ext>
              </a:extLst>
            </p:cNvPr>
            <p:cNvSpPr/>
            <p:nvPr/>
          </p:nvSpPr>
          <p:spPr>
            <a:xfrm rot="120000">
              <a:off x="5331995" y="6189819"/>
              <a:ext cx="774724" cy="1833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1905000" contourW="12700" prstMaterial="matte">
              <a:extrusionClr>
                <a:schemeClr val="accent4"/>
              </a:extrusionClr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" name="Frame 5">
              <a:extLst>
                <a:ext uri="{FF2B5EF4-FFF2-40B4-BE49-F238E27FC236}">
                  <a16:creationId xmlns:a16="http://schemas.microsoft.com/office/drawing/2014/main" id="{AB540CED-388C-405B-8D2D-E166C7089619}"/>
                </a:ext>
              </a:extLst>
            </p:cNvPr>
            <p:cNvSpPr/>
            <p:nvPr/>
          </p:nvSpPr>
          <p:spPr>
            <a:xfrm rot="120000">
              <a:off x="5450096" y="5703527"/>
              <a:ext cx="343059" cy="1833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4"/>
              </a:extrusionClr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5" name="Frame 5">
              <a:extLst>
                <a:ext uri="{FF2B5EF4-FFF2-40B4-BE49-F238E27FC236}">
                  <a16:creationId xmlns:a16="http://schemas.microsoft.com/office/drawing/2014/main" id="{E196B137-C762-48A7-AA04-8019012F569D}"/>
                </a:ext>
              </a:extLst>
            </p:cNvPr>
            <p:cNvSpPr/>
            <p:nvPr/>
          </p:nvSpPr>
          <p:spPr>
            <a:xfrm rot="120000">
              <a:off x="5157427" y="5473415"/>
              <a:ext cx="343059" cy="1833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4"/>
              </a:extrusionClr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6" name="Frame 6">
              <a:extLst>
                <a:ext uri="{FF2B5EF4-FFF2-40B4-BE49-F238E27FC236}">
                  <a16:creationId xmlns:a16="http://schemas.microsoft.com/office/drawing/2014/main" id="{A53B2167-E0A4-49DC-A877-770F9CE86A78}"/>
                </a:ext>
              </a:extLst>
            </p:cNvPr>
            <p:cNvSpPr/>
            <p:nvPr/>
          </p:nvSpPr>
          <p:spPr>
            <a:xfrm rot="120000">
              <a:off x="4851212" y="5244994"/>
              <a:ext cx="343059" cy="1833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4"/>
              </a:extrusionClr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" name="Frame 7">
              <a:extLst>
                <a:ext uri="{FF2B5EF4-FFF2-40B4-BE49-F238E27FC236}">
                  <a16:creationId xmlns:a16="http://schemas.microsoft.com/office/drawing/2014/main" id="{066A7646-FAF4-4657-B47B-A41D7714B18E}"/>
                </a:ext>
              </a:extLst>
            </p:cNvPr>
            <p:cNvSpPr/>
            <p:nvPr/>
          </p:nvSpPr>
          <p:spPr>
            <a:xfrm rot="120000">
              <a:off x="4560224" y="5014087"/>
              <a:ext cx="343059" cy="1833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4"/>
              </a:extrusionClr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9" name="Frame 5">
              <a:extLst>
                <a:ext uri="{FF2B5EF4-FFF2-40B4-BE49-F238E27FC236}">
                  <a16:creationId xmlns:a16="http://schemas.microsoft.com/office/drawing/2014/main" id="{32502E61-A05B-4AD7-A564-59D911DAA11B}"/>
                </a:ext>
              </a:extLst>
            </p:cNvPr>
            <p:cNvSpPr/>
            <p:nvPr/>
          </p:nvSpPr>
          <p:spPr>
            <a:xfrm rot="120000">
              <a:off x="4851214" y="4505549"/>
              <a:ext cx="343059" cy="1833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3"/>
              </a:extrusionClr>
              <a:contourClr>
                <a:schemeClr val="accent3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0" name="Frame 5">
              <a:extLst>
                <a:ext uri="{FF2B5EF4-FFF2-40B4-BE49-F238E27FC236}">
                  <a16:creationId xmlns:a16="http://schemas.microsoft.com/office/drawing/2014/main" id="{EFF0D09C-14D2-495F-AFA5-DC22C110040B}"/>
                </a:ext>
              </a:extLst>
            </p:cNvPr>
            <p:cNvSpPr/>
            <p:nvPr/>
          </p:nvSpPr>
          <p:spPr>
            <a:xfrm rot="120000">
              <a:off x="5158825" y="4385797"/>
              <a:ext cx="343059" cy="1833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3"/>
              </a:extrusionClr>
              <a:contourClr>
                <a:schemeClr val="accent3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1" name="Frame 6">
              <a:extLst>
                <a:ext uri="{FF2B5EF4-FFF2-40B4-BE49-F238E27FC236}">
                  <a16:creationId xmlns:a16="http://schemas.microsoft.com/office/drawing/2014/main" id="{B1001B4B-E385-4225-8A77-7DDD7D02A1E4}"/>
                </a:ext>
              </a:extLst>
            </p:cNvPr>
            <p:cNvSpPr/>
            <p:nvPr/>
          </p:nvSpPr>
          <p:spPr>
            <a:xfrm rot="120000">
              <a:off x="5455636" y="4266044"/>
              <a:ext cx="343059" cy="1833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3"/>
              </a:extrusionClr>
              <a:contourClr>
                <a:schemeClr val="accent3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2" name="Frame 7">
              <a:extLst>
                <a:ext uri="{FF2B5EF4-FFF2-40B4-BE49-F238E27FC236}">
                  <a16:creationId xmlns:a16="http://schemas.microsoft.com/office/drawing/2014/main" id="{4A5B6394-D0F3-4F31-BF8C-5102895906B1}"/>
                </a:ext>
              </a:extLst>
            </p:cNvPr>
            <p:cNvSpPr/>
            <p:nvPr/>
          </p:nvSpPr>
          <p:spPr>
            <a:xfrm rot="120000">
              <a:off x="5763529" y="4151834"/>
              <a:ext cx="343059" cy="1833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3"/>
              </a:extrusionClr>
              <a:contourClr>
                <a:schemeClr val="accent3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3" name="Frame 7">
              <a:extLst>
                <a:ext uri="{FF2B5EF4-FFF2-40B4-BE49-F238E27FC236}">
                  <a16:creationId xmlns:a16="http://schemas.microsoft.com/office/drawing/2014/main" id="{09AF8AF3-AA3B-41EA-959B-00935380879E}"/>
                </a:ext>
              </a:extLst>
            </p:cNvPr>
            <p:cNvSpPr/>
            <p:nvPr/>
          </p:nvSpPr>
          <p:spPr>
            <a:xfrm rot="120000">
              <a:off x="6032501" y="4067319"/>
              <a:ext cx="774724" cy="18331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1905000" contourW="12700" prstMaterial="matte">
              <a:extrusionClr>
                <a:schemeClr val="accent2"/>
              </a:extrusionClr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4" name="Frame 5">
              <a:extLst>
                <a:ext uri="{FF2B5EF4-FFF2-40B4-BE49-F238E27FC236}">
                  <a16:creationId xmlns:a16="http://schemas.microsoft.com/office/drawing/2014/main" id="{F4D27E07-94CC-4239-9764-834C8C985478}"/>
                </a:ext>
              </a:extLst>
            </p:cNvPr>
            <p:cNvSpPr/>
            <p:nvPr/>
          </p:nvSpPr>
          <p:spPr>
            <a:xfrm rot="120000">
              <a:off x="6210446" y="3552364"/>
              <a:ext cx="343059" cy="18331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2"/>
              </a:extrusionClr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5" name="Frame 5">
              <a:extLst>
                <a:ext uri="{FF2B5EF4-FFF2-40B4-BE49-F238E27FC236}">
                  <a16:creationId xmlns:a16="http://schemas.microsoft.com/office/drawing/2014/main" id="{415D9898-8767-4506-BA16-1F63EB644E8C}"/>
                </a:ext>
              </a:extLst>
            </p:cNvPr>
            <p:cNvSpPr/>
            <p:nvPr/>
          </p:nvSpPr>
          <p:spPr>
            <a:xfrm rot="120000">
              <a:off x="5917777" y="3322251"/>
              <a:ext cx="343059" cy="18331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2"/>
              </a:extrusionClr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6" name="Frame 6">
              <a:extLst>
                <a:ext uri="{FF2B5EF4-FFF2-40B4-BE49-F238E27FC236}">
                  <a16:creationId xmlns:a16="http://schemas.microsoft.com/office/drawing/2014/main" id="{AB6EFE48-92F7-4905-9F3A-2B3B7431B330}"/>
                </a:ext>
              </a:extLst>
            </p:cNvPr>
            <p:cNvSpPr/>
            <p:nvPr/>
          </p:nvSpPr>
          <p:spPr>
            <a:xfrm rot="120000">
              <a:off x="5611563" y="3093830"/>
              <a:ext cx="343059" cy="18331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2"/>
              </a:extrusionClr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7" name="Frame 7">
              <a:extLst>
                <a:ext uri="{FF2B5EF4-FFF2-40B4-BE49-F238E27FC236}">
                  <a16:creationId xmlns:a16="http://schemas.microsoft.com/office/drawing/2014/main" id="{85A58539-D6F4-49DA-AAA5-D1558EAA437E}"/>
                </a:ext>
              </a:extLst>
            </p:cNvPr>
            <p:cNvSpPr/>
            <p:nvPr/>
          </p:nvSpPr>
          <p:spPr>
            <a:xfrm rot="120000">
              <a:off x="5320574" y="2862923"/>
              <a:ext cx="343059" cy="18331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2"/>
              </a:extrusionClr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8" name="Frame 7">
              <a:extLst>
                <a:ext uri="{FF2B5EF4-FFF2-40B4-BE49-F238E27FC236}">
                  <a16:creationId xmlns:a16="http://schemas.microsoft.com/office/drawing/2014/main" id="{3EC07B17-23AC-4D71-A574-9850BE06BF5C}"/>
                </a:ext>
              </a:extLst>
            </p:cNvPr>
            <p:cNvSpPr/>
            <p:nvPr/>
          </p:nvSpPr>
          <p:spPr>
            <a:xfrm rot="120000">
              <a:off x="4608575" y="2600343"/>
              <a:ext cx="774724" cy="18331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1905000" contourW="12700" prstMaterial="matte">
              <a:extrusionClr>
                <a:schemeClr val="accent1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2DF29C15-D7E5-4D3A-9193-6BB4DBC41B31}"/>
                </a:ext>
              </a:extLst>
            </p:cNvPr>
            <p:cNvSpPr/>
            <p:nvPr/>
          </p:nvSpPr>
          <p:spPr>
            <a:xfrm flipH="1">
              <a:off x="6173594" y="2107341"/>
              <a:ext cx="780650" cy="1330960"/>
            </a:xfrm>
            <a:custGeom>
              <a:avLst/>
              <a:gdLst>
                <a:gd name="connsiteX0" fmla="*/ 397471 w 1298288"/>
                <a:gd name="connsiteY0" fmla="*/ 1183376 h 2213501"/>
                <a:gd name="connsiteX1" fmla="*/ 591029 w 1298288"/>
                <a:gd name="connsiteY1" fmla="*/ 1183376 h 2213501"/>
                <a:gd name="connsiteX2" fmla="*/ 603496 w 1298288"/>
                <a:gd name="connsiteY2" fmla="*/ 1183376 h 2213501"/>
                <a:gd name="connsiteX3" fmla="*/ 879041 w 1298288"/>
                <a:gd name="connsiteY3" fmla="*/ 1183376 h 2213501"/>
                <a:gd name="connsiteX4" fmla="*/ 1022783 w 1298288"/>
                <a:gd name="connsiteY4" fmla="*/ 1355645 h 2213501"/>
                <a:gd name="connsiteX5" fmla="*/ 1029545 w 1298288"/>
                <a:gd name="connsiteY5" fmla="*/ 1377515 h 2213501"/>
                <a:gd name="connsiteX6" fmla="*/ 1052261 w 1298288"/>
                <a:gd name="connsiteY6" fmla="*/ 1821895 h 2213501"/>
                <a:gd name="connsiteX7" fmla="*/ 988499 w 1298288"/>
                <a:gd name="connsiteY7" fmla="*/ 1825170 h 2213501"/>
                <a:gd name="connsiteX8" fmla="*/ 839263 w 1298288"/>
                <a:gd name="connsiteY8" fmla="*/ 1690462 h 2213501"/>
                <a:gd name="connsiteX9" fmla="*/ 827852 w 1298288"/>
                <a:gd name="connsiteY9" fmla="*/ 1467215 h 2213501"/>
                <a:gd name="connsiteX10" fmla="*/ 603496 w 1298288"/>
                <a:gd name="connsiteY10" fmla="*/ 1198273 h 2213501"/>
                <a:gd name="connsiteX11" fmla="*/ 603496 w 1298288"/>
                <a:gd name="connsiteY11" fmla="*/ 2082755 h 2213501"/>
                <a:gd name="connsiteX12" fmla="*/ 472749 w 1298288"/>
                <a:gd name="connsiteY12" fmla="*/ 2213501 h 2213501"/>
                <a:gd name="connsiteX13" fmla="*/ 397471 w 1298288"/>
                <a:gd name="connsiteY13" fmla="*/ 2213501 h 2213501"/>
                <a:gd name="connsiteX14" fmla="*/ 617337 w 1298288"/>
                <a:gd name="connsiteY14" fmla="*/ 406715 h 2213501"/>
                <a:gd name="connsiteX15" fmla="*/ 652995 w 1298288"/>
                <a:gd name="connsiteY15" fmla="*/ 406715 h 2213501"/>
                <a:gd name="connsiteX16" fmla="*/ 883479 w 1298288"/>
                <a:gd name="connsiteY16" fmla="*/ 637199 h 2213501"/>
                <a:gd name="connsiteX17" fmla="*/ 883479 w 1298288"/>
                <a:gd name="connsiteY17" fmla="*/ 769953 h 2213501"/>
                <a:gd name="connsiteX18" fmla="*/ 1294261 w 1298288"/>
                <a:gd name="connsiteY18" fmla="*/ 966364 h 2213501"/>
                <a:gd name="connsiteX19" fmla="*/ 1297589 w 1298288"/>
                <a:gd name="connsiteY19" fmla="*/ 975714 h 2213501"/>
                <a:gd name="connsiteX20" fmla="*/ 1276881 w 1298288"/>
                <a:gd name="connsiteY20" fmla="*/ 1019032 h 2213501"/>
                <a:gd name="connsiteX21" fmla="*/ 1075611 w 1298288"/>
                <a:gd name="connsiteY21" fmla="*/ 1090084 h 2213501"/>
                <a:gd name="connsiteX22" fmla="*/ 883479 w 1298288"/>
                <a:gd name="connsiteY22" fmla="*/ 998218 h 2213501"/>
                <a:gd name="connsiteX23" fmla="*/ 883479 w 1298288"/>
                <a:gd name="connsiteY23" fmla="*/ 1151522 h 2213501"/>
                <a:gd name="connsiteX24" fmla="*/ 386906 w 1298288"/>
                <a:gd name="connsiteY24" fmla="*/ 1151522 h 2213501"/>
                <a:gd name="connsiteX25" fmla="*/ 386906 w 1298288"/>
                <a:gd name="connsiteY25" fmla="*/ 871011 h 2213501"/>
                <a:gd name="connsiteX26" fmla="*/ 100742 w 1298288"/>
                <a:gd name="connsiteY26" fmla="*/ 1212273 h 2213501"/>
                <a:gd name="connsiteX27" fmla="*/ 90758 w 1298288"/>
                <a:gd name="connsiteY27" fmla="*/ 1213171 h 2213501"/>
                <a:gd name="connsiteX28" fmla="*/ 53991 w 1298288"/>
                <a:gd name="connsiteY28" fmla="*/ 1182320 h 2213501"/>
                <a:gd name="connsiteX29" fmla="*/ 35290 w 1298288"/>
                <a:gd name="connsiteY29" fmla="*/ 969692 h 2213501"/>
                <a:gd name="connsiteX30" fmla="*/ 443431 w 1298288"/>
                <a:gd name="connsiteY30" fmla="*/ 482944 h 2213501"/>
                <a:gd name="connsiteX31" fmla="*/ 452834 w 1298288"/>
                <a:gd name="connsiteY31" fmla="*/ 475813 h 2213501"/>
                <a:gd name="connsiteX32" fmla="*/ 617337 w 1298288"/>
                <a:gd name="connsiteY32" fmla="*/ 406715 h 2213501"/>
                <a:gd name="connsiteX33" fmla="*/ 717074 w 1298288"/>
                <a:gd name="connsiteY33" fmla="*/ 0 h 2213501"/>
                <a:gd name="connsiteX34" fmla="*/ 941589 w 1298288"/>
                <a:gd name="connsiteY34" fmla="*/ 192818 h 2213501"/>
                <a:gd name="connsiteX35" fmla="*/ 717074 w 1298288"/>
                <a:gd name="connsiteY35" fmla="*/ 385637 h 2213501"/>
                <a:gd name="connsiteX36" fmla="*/ 492560 w 1298288"/>
                <a:gd name="connsiteY36" fmla="*/ 192818 h 2213501"/>
                <a:gd name="connsiteX37" fmla="*/ 717074 w 1298288"/>
                <a:gd name="connsiteY37" fmla="*/ 0 h 221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98288" h="2213501">
                  <a:moveTo>
                    <a:pt x="397471" y="1183376"/>
                  </a:moveTo>
                  <a:lnTo>
                    <a:pt x="591029" y="1183376"/>
                  </a:lnTo>
                  <a:lnTo>
                    <a:pt x="603496" y="1183376"/>
                  </a:lnTo>
                  <a:lnTo>
                    <a:pt x="879041" y="1183376"/>
                  </a:lnTo>
                  <a:lnTo>
                    <a:pt x="1022783" y="1355645"/>
                  </a:lnTo>
                  <a:cubicBezTo>
                    <a:pt x="1031394" y="1362935"/>
                    <a:pt x="1029545" y="1377515"/>
                    <a:pt x="1029545" y="1377515"/>
                  </a:cubicBezTo>
                  <a:lnTo>
                    <a:pt x="1052261" y="1821895"/>
                  </a:lnTo>
                  <a:lnTo>
                    <a:pt x="988499" y="1825170"/>
                  </a:lnTo>
                  <a:cubicBezTo>
                    <a:pt x="910104" y="1829185"/>
                    <a:pt x="843277" y="1768857"/>
                    <a:pt x="839263" y="1690462"/>
                  </a:cubicBezTo>
                  <a:lnTo>
                    <a:pt x="827852" y="1467215"/>
                  </a:lnTo>
                  <a:lnTo>
                    <a:pt x="603496" y="1198273"/>
                  </a:lnTo>
                  <a:lnTo>
                    <a:pt x="603496" y="2082755"/>
                  </a:lnTo>
                  <a:cubicBezTo>
                    <a:pt x="603496" y="2154969"/>
                    <a:pt x="544964" y="2213501"/>
                    <a:pt x="472749" y="2213501"/>
                  </a:cubicBezTo>
                  <a:lnTo>
                    <a:pt x="397471" y="2213501"/>
                  </a:lnTo>
                  <a:close/>
                  <a:moveTo>
                    <a:pt x="617337" y="406715"/>
                  </a:moveTo>
                  <a:lnTo>
                    <a:pt x="652995" y="406715"/>
                  </a:lnTo>
                  <a:cubicBezTo>
                    <a:pt x="780308" y="406715"/>
                    <a:pt x="883479" y="509939"/>
                    <a:pt x="883479" y="637199"/>
                  </a:cubicBezTo>
                  <a:lnTo>
                    <a:pt x="883479" y="769953"/>
                  </a:lnTo>
                  <a:lnTo>
                    <a:pt x="1294261" y="966364"/>
                  </a:lnTo>
                  <a:cubicBezTo>
                    <a:pt x="1297801" y="968054"/>
                    <a:pt x="1299280" y="972280"/>
                    <a:pt x="1297589" y="975714"/>
                  </a:cubicBezTo>
                  <a:lnTo>
                    <a:pt x="1276881" y="1019032"/>
                  </a:lnTo>
                  <a:cubicBezTo>
                    <a:pt x="1240959" y="1094205"/>
                    <a:pt x="1150836" y="1126059"/>
                    <a:pt x="1075611" y="1090084"/>
                  </a:cubicBezTo>
                  <a:lnTo>
                    <a:pt x="883479" y="998218"/>
                  </a:lnTo>
                  <a:lnTo>
                    <a:pt x="883479" y="1151522"/>
                  </a:lnTo>
                  <a:lnTo>
                    <a:pt x="386906" y="1151522"/>
                  </a:lnTo>
                  <a:lnTo>
                    <a:pt x="386906" y="871011"/>
                  </a:lnTo>
                  <a:lnTo>
                    <a:pt x="100742" y="1212273"/>
                  </a:lnTo>
                  <a:cubicBezTo>
                    <a:pt x="98207" y="1215284"/>
                    <a:pt x="93769" y="1215707"/>
                    <a:pt x="90758" y="1213171"/>
                  </a:cubicBezTo>
                  <a:lnTo>
                    <a:pt x="53991" y="1182320"/>
                  </a:lnTo>
                  <a:cubicBezTo>
                    <a:pt x="-9930" y="1128754"/>
                    <a:pt x="-18277" y="1033559"/>
                    <a:pt x="35290" y="969692"/>
                  </a:cubicBezTo>
                  <a:lnTo>
                    <a:pt x="443431" y="482944"/>
                  </a:lnTo>
                  <a:cubicBezTo>
                    <a:pt x="446072" y="479775"/>
                    <a:pt x="449347" y="477450"/>
                    <a:pt x="452834" y="475813"/>
                  </a:cubicBezTo>
                  <a:cubicBezTo>
                    <a:pt x="494673" y="433181"/>
                    <a:pt x="552888" y="406715"/>
                    <a:pt x="617337" y="406715"/>
                  </a:cubicBezTo>
                  <a:close/>
                  <a:moveTo>
                    <a:pt x="717074" y="0"/>
                  </a:moveTo>
                  <a:cubicBezTo>
                    <a:pt x="841070" y="0"/>
                    <a:pt x="941589" y="86328"/>
                    <a:pt x="941589" y="192818"/>
                  </a:cubicBezTo>
                  <a:cubicBezTo>
                    <a:pt x="941589" y="299309"/>
                    <a:pt x="841070" y="385637"/>
                    <a:pt x="717074" y="385637"/>
                  </a:cubicBezTo>
                  <a:cubicBezTo>
                    <a:pt x="593079" y="385637"/>
                    <a:pt x="492560" y="299309"/>
                    <a:pt x="492560" y="192818"/>
                  </a:cubicBezTo>
                  <a:cubicBezTo>
                    <a:pt x="492560" y="86328"/>
                    <a:pt x="593079" y="0"/>
                    <a:pt x="71707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2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grpSp>
          <p:nvGrpSpPr>
            <p:cNvPr id="20" name="Group 1">
              <a:extLst>
                <a:ext uri="{FF2B5EF4-FFF2-40B4-BE49-F238E27FC236}">
                  <a16:creationId xmlns:a16="http://schemas.microsoft.com/office/drawing/2014/main" id="{DEC6BC5A-AEEF-46CF-BCF0-34AAF9F66854}"/>
                </a:ext>
              </a:extLst>
            </p:cNvPr>
            <p:cNvGrpSpPr/>
            <p:nvPr/>
          </p:nvGrpSpPr>
          <p:grpSpPr>
            <a:xfrm>
              <a:off x="5939794" y="4773543"/>
              <a:ext cx="856910" cy="1152394"/>
              <a:chOff x="5823708" y="3105088"/>
              <a:chExt cx="1330902" cy="1789834"/>
            </a:xfrm>
          </p:grpSpPr>
          <p:sp>
            <p:nvSpPr>
              <p:cNvPr id="21" name="Graphic 22">
                <a:extLst>
                  <a:ext uri="{FF2B5EF4-FFF2-40B4-BE49-F238E27FC236}">
                    <a16:creationId xmlns:a16="http://schemas.microsoft.com/office/drawing/2014/main" id="{79165464-CEA6-45BB-95BF-7578B3465D03}"/>
                  </a:ext>
                </a:extLst>
              </p:cNvPr>
              <p:cNvSpPr/>
              <p:nvPr/>
            </p:nvSpPr>
            <p:spPr>
              <a:xfrm>
                <a:off x="5823708" y="3105088"/>
                <a:ext cx="1330902" cy="1789834"/>
              </a:xfrm>
              <a:custGeom>
                <a:avLst/>
                <a:gdLst>
                  <a:gd name="connsiteX0" fmla="*/ 667752 w 1330902"/>
                  <a:gd name="connsiteY0" fmla="*/ 1662867 h 1789834"/>
                  <a:gd name="connsiteX1" fmla="*/ 213410 w 1330902"/>
                  <a:gd name="connsiteY1" fmla="*/ 855147 h 1789834"/>
                  <a:gd name="connsiteX2" fmla="*/ 369447 w 1330902"/>
                  <a:gd name="connsiteY2" fmla="*/ 263125 h 1789834"/>
                  <a:gd name="connsiteX3" fmla="*/ 989005 w 1330902"/>
                  <a:gd name="connsiteY3" fmla="*/ 286072 h 1789834"/>
                  <a:gd name="connsiteX4" fmla="*/ 1108327 w 1330902"/>
                  <a:gd name="connsiteY4" fmla="*/ 882683 h 1789834"/>
                  <a:gd name="connsiteX5" fmla="*/ 667752 w 1330902"/>
                  <a:gd name="connsiteY5" fmla="*/ 1662867 h 1789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0902" h="1789834">
                    <a:moveTo>
                      <a:pt x="667752" y="1662867"/>
                    </a:moveTo>
                    <a:cubicBezTo>
                      <a:pt x="507126" y="1382919"/>
                      <a:pt x="351089" y="1121328"/>
                      <a:pt x="213410" y="855147"/>
                    </a:cubicBezTo>
                    <a:cubicBezTo>
                      <a:pt x="107855" y="653217"/>
                      <a:pt x="185874" y="400805"/>
                      <a:pt x="369447" y="263125"/>
                    </a:cubicBezTo>
                    <a:cubicBezTo>
                      <a:pt x="557609" y="125446"/>
                      <a:pt x="810021" y="134624"/>
                      <a:pt x="989005" y="286072"/>
                    </a:cubicBezTo>
                    <a:cubicBezTo>
                      <a:pt x="1163399" y="437519"/>
                      <a:pt x="1218470" y="680753"/>
                      <a:pt x="1108327" y="882683"/>
                    </a:cubicBezTo>
                    <a:cubicBezTo>
                      <a:pt x="966058" y="1139685"/>
                      <a:pt x="819200" y="1392098"/>
                      <a:pt x="667752" y="166286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Oval 3">
                <a:extLst>
                  <a:ext uri="{FF2B5EF4-FFF2-40B4-BE49-F238E27FC236}">
                    <a16:creationId xmlns:a16="http://schemas.microsoft.com/office/drawing/2014/main" id="{28402E83-6505-47A5-980F-B562AFED7109}"/>
                  </a:ext>
                </a:extLst>
              </p:cNvPr>
              <p:cNvSpPr/>
              <p:nvPr/>
            </p:nvSpPr>
            <p:spPr>
              <a:xfrm>
                <a:off x="6051009" y="3319815"/>
                <a:ext cx="876300" cy="8763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" name="Group 13">
              <a:extLst>
                <a:ext uri="{FF2B5EF4-FFF2-40B4-BE49-F238E27FC236}">
                  <a16:creationId xmlns:a16="http://schemas.microsoft.com/office/drawing/2014/main" id="{D23B55A0-39A5-41C1-8DAC-42A44744051A}"/>
                </a:ext>
              </a:extLst>
            </p:cNvPr>
            <p:cNvGrpSpPr/>
            <p:nvPr/>
          </p:nvGrpSpPr>
          <p:grpSpPr>
            <a:xfrm>
              <a:off x="4362485" y="3287976"/>
              <a:ext cx="856910" cy="1152394"/>
              <a:chOff x="5823708" y="3105088"/>
              <a:chExt cx="1330902" cy="1789834"/>
            </a:xfrm>
          </p:grpSpPr>
          <p:sp>
            <p:nvSpPr>
              <p:cNvPr id="27" name="Graphic 22">
                <a:extLst>
                  <a:ext uri="{FF2B5EF4-FFF2-40B4-BE49-F238E27FC236}">
                    <a16:creationId xmlns:a16="http://schemas.microsoft.com/office/drawing/2014/main" id="{573A92E1-3ACC-409D-92E4-59FA8EFA0FB8}"/>
                  </a:ext>
                </a:extLst>
              </p:cNvPr>
              <p:cNvSpPr/>
              <p:nvPr/>
            </p:nvSpPr>
            <p:spPr>
              <a:xfrm>
                <a:off x="5823708" y="3105088"/>
                <a:ext cx="1330902" cy="1789834"/>
              </a:xfrm>
              <a:custGeom>
                <a:avLst/>
                <a:gdLst>
                  <a:gd name="connsiteX0" fmla="*/ 667752 w 1330902"/>
                  <a:gd name="connsiteY0" fmla="*/ 1662867 h 1789834"/>
                  <a:gd name="connsiteX1" fmla="*/ 213410 w 1330902"/>
                  <a:gd name="connsiteY1" fmla="*/ 855147 h 1789834"/>
                  <a:gd name="connsiteX2" fmla="*/ 369447 w 1330902"/>
                  <a:gd name="connsiteY2" fmla="*/ 263125 h 1789834"/>
                  <a:gd name="connsiteX3" fmla="*/ 989005 w 1330902"/>
                  <a:gd name="connsiteY3" fmla="*/ 286072 h 1789834"/>
                  <a:gd name="connsiteX4" fmla="*/ 1108327 w 1330902"/>
                  <a:gd name="connsiteY4" fmla="*/ 882683 h 1789834"/>
                  <a:gd name="connsiteX5" fmla="*/ 667752 w 1330902"/>
                  <a:gd name="connsiteY5" fmla="*/ 1662867 h 1789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0902" h="1789834">
                    <a:moveTo>
                      <a:pt x="667752" y="1662867"/>
                    </a:moveTo>
                    <a:cubicBezTo>
                      <a:pt x="507126" y="1382919"/>
                      <a:pt x="351089" y="1121328"/>
                      <a:pt x="213410" y="855147"/>
                    </a:cubicBezTo>
                    <a:cubicBezTo>
                      <a:pt x="107855" y="653217"/>
                      <a:pt x="185874" y="400805"/>
                      <a:pt x="369447" y="263125"/>
                    </a:cubicBezTo>
                    <a:cubicBezTo>
                      <a:pt x="557609" y="125446"/>
                      <a:pt x="810021" y="134624"/>
                      <a:pt x="989005" y="286072"/>
                    </a:cubicBezTo>
                    <a:cubicBezTo>
                      <a:pt x="1163399" y="437519"/>
                      <a:pt x="1218470" y="680753"/>
                      <a:pt x="1108327" y="882683"/>
                    </a:cubicBezTo>
                    <a:cubicBezTo>
                      <a:pt x="966058" y="1139685"/>
                      <a:pt x="819200" y="1392098"/>
                      <a:pt x="667752" y="166286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Oval 15">
                <a:extLst>
                  <a:ext uri="{FF2B5EF4-FFF2-40B4-BE49-F238E27FC236}">
                    <a16:creationId xmlns:a16="http://schemas.microsoft.com/office/drawing/2014/main" id="{C873C4AB-88B4-416A-BEB8-C040450234D1}"/>
                  </a:ext>
                </a:extLst>
              </p:cNvPr>
              <p:cNvSpPr/>
              <p:nvPr/>
            </p:nvSpPr>
            <p:spPr>
              <a:xfrm>
                <a:off x="6051009" y="3319815"/>
                <a:ext cx="876300" cy="8763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Isosceles Triangle 51">
              <a:extLst>
                <a:ext uri="{FF2B5EF4-FFF2-40B4-BE49-F238E27FC236}">
                  <a16:creationId xmlns:a16="http://schemas.microsoft.com/office/drawing/2014/main" id="{33E2C026-B0B1-4F6A-AD07-4866BBE63DCE}"/>
                </a:ext>
              </a:extLst>
            </p:cNvPr>
            <p:cNvSpPr/>
            <p:nvPr/>
          </p:nvSpPr>
          <p:spPr>
            <a:xfrm>
              <a:off x="6216589" y="5092948"/>
              <a:ext cx="303320" cy="222426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/>
            </a:p>
          </p:txBody>
        </p:sp>
        <p:sp>
          <p:nvSpPr>
            <p:cNvPr id="30" name="Round Same Side Corner Rectangle 36">
              <a:extLst>
                <a:ext uri="{FF2B5EF4-FFF2-40B4-BE49-F238E27FC236}">
                  <a16:creationId xmlns:a16="http://schemas.microsoft.com/office/drawing/2014/main" id="{4CE0222C-19CB-4E5A-BFEF-BFE6AA5A4F57}"/>
                </a:ext>
              </a:extLst>
            </p:cNvPr>
            <p:cNvSpPr/>
            <p:nvPr/>
          </p:nvSpPr>
          <p:spPr>
            <a:xfrm>
              <a:off x="7010552" y="2896830"/>
              <a:ext cx="325903" cy="257664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/>
            </a:p>
          </p:txBody>
        </p:sp>
        <p:sp>
          <p:nvSpPr>
            <p:cNvPr id="31" name="Rectangle 9">
              <a:extLst>
                <a:ext uri="{FF2B5EF4-FFF2-40B4-BE49-F238E27FC236}">
                  <a16:creationId xmlns:a16="http://schemas.microsoft.com/office/drawing/2014/main" id="{58916DFA-2829-47A0-8C14-5633FD3051E8}"/>
                </a:ext>
              </a:extLst>
            </p:cNvPr>
            <p:cNvSpPr/>
            <p:nvPr/>
          </p:nvSpPr>
          <p:spPr>
            <a:xfrm>
              <a:off x="4629298" y="3540330"/>
              <a:ext cx="323283" cy="302622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/>
            </a:p>
          </p:txBody>
        </p:sp>
        <p:grpSp>
          <p:nvGrpSpPr>
            <p:cNvPr id="32" name="Group 1">
              <a:extLst>
                <a:ext uri="{FF2B5EF4-FFF2-40B4-BE49-F238E27FC236}">
                  <a16:creationId xmlns:a16="http://schemas.microsoft.com/office/drawing/2014/main" id="{46BF27F4-197C-40A1-A40F-78F5D8E61978}"/>
                </a:ext>
              </a:extLst>
            </p:cNvPr>
            <p:cNvGrpSpPr/>
            <p:nvPr/>
          </p:nvGrpSpPr>
          <p:grpSpPr>
            <a:xfrm>
              <a:off x="4889024" y="1434176"/>
              <a:ext cx="856910" cy="1152394"/>
              <a:chOff x="5823707" y="3105088"/>
              <a:chExt cx="1330902" cy="1789834"/>
            </a:xfrm>
          </p:grpSpPr>
          <p:sp>
            <p:nvSpPr>
              <p:cNvPr id="33" name="Graphic 22">
                <a:extLst>
                  <a:ext uri="{FF2B5EF4-FFF2-40B4-BE49-F238E27FC236}">
                    <a16:creationId xmlns:a16="http://schemas.microsoft.com/office/drawing/2014/main" id="{FCF6F192-89F3-423B-B63D-FA0B3370A4F0}"/>
                  </a:ext>
                </a:extLst>
              </p:cNvPr>
              <p:cNvSpPr/>
              <p:nvPr/>
            </p:nvSpPr>
            <p:spPr>
              <a:xfrm>
                <a:off x="5823707" y="3105088"/>
                <a:ext cx="1330902" cy="1789834"/>
              </a:xfrm>
              <a:custGeom>
                <a:avLst/>
                <a:gdLst>
                  <a:gd name="connsiteX0" fmla="*/ 667752 w 1330902"/>
                  <a:gd name="connsiteY0" fmla="*/ 1662867 h 1789834"/>
                  <a:gd name="connsiteX1" fmla="*/ 213410 w 1330902"/>
                  <a:gd name="connsiteY1" fmla="*/ 855147 h 1789834"/>
                  <a:gd name="connsiteX2" fmla="*/ 369447 w 1330902"/>
                  <a:gd name="connsiteY2" fmla="*/ 263125 h 1789834"/>
                  <a:gd name="connsiteX3" fmla="*/ 989005 w 1330902"/>
                  <a:gd name="connsiteY3" fmla="*/ 286072 h 1789834"/>
                  <a:gd name="connsiteX4" fmla="*/ 1108327 w 1330902"/>
                  <a:gd name="connsiteY4" fmla="*/ 882683 h 1789834"/>
                  <a:gd name="connsiteX5" fmla="*/ 667752 w 1330902"/>
                  <a:gd name="connsiteY5" fmla="*/ 1662867 h 1789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0902" h="1789834">
                    <a:moveTo>
                      <a:pt x="667752" y="1662867"/>
                    </a:moveTo>
                    <a:cubicBezTo>
                      <a:pt x="507126" y="1382919"/>
                      <a:pt x="351089" y="1121328"/>
                      <a:pt x="213410" y="855147"/>
                    </a:cubicBezTo>
                    <a:cubicBezTo>
                      <a:pt x="107855" y="653217"/>
                      <a:pt x="185874" y="400805"/>
                      <a:pt x="369447" y="263125"/>
                    </a:cubicBezTo>
                    <a:cubicBezTo>
                      <a:pt x="557609" y="125446"/>
                      <a:pt x="810021" y="134624"/>
                      <a:pt x="989005" y="286072"/>
                    </a:cubicBezTo>
                    <a:cubicBezTo>
                      <a:pt x="1163399" y="437519"/>
                      <a:pt x="1218470" y="680753"/>
                      <a:pt x="1108327" y="882683"/>
                    </a:cubicBezTo>
                    <a:cubicBezTo>
                      <a:pt x="966058" y="1139685"/>
                      <a:pt x="819200" y="1392098"/>
                      <a:pt x="667752" y="1662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Oval 3">
                <a:extLst>
                  <a:ext uri="{FF2B5EF4-FFF2-40B4-BE49-F238E27FC236}">
                    <a16:creationId xmlns:a16="http://schemas.microsoft.com/office/drawing/2014/main" id="{F52B8CB1-F604-4D14-A092-1A466793D49D}"/>
                  </a:ext>
                </a:extLst>
              </p:cNvPr>
              <p:cNvSpPr/>
              <p:nvPr/>
            </p:nvSpPr>
            <p:spPr>
              <a:xfrm>
                <a:off x="6051009" y="3319815"/>
                <a:ext cx="876301" cy="8762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5" name="Rounded Rectangle 27">
              <a:extLst>
                <a:ext uri="{FF2B5EF4-FFF2-40B4-BE49-F238E27FC236}">
                  <a16:creationId xmlns:a16="http://schemas.microsoft.com/office/drawing/2014/main" id="{ABCE1261-40C4-4BAE-A469-47FF4348EC31}"/>
                </a:ext>
              </a:extLst>
            </p:cNvPr>
            <p:cNvSpPr/>
            <p:nvPr/>
          </p:nvSpPr>
          <p:spPr>
            <a:xfrm>
              <a:off x="5167025" y="1733367"/>
              <a:ext cx="315482" cy="242333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/>
            </a:p>
          </p:txBody>
        </p:sp>
      </p:grpSp>
      <p:sp>
        <p:nvSpPr>
          <p:cNvPr id="49" name="Правоъгълник 48"/>
          <p:cNvSpPr/>
          <p:nvPr/>
        </p:nvSpPr>
        <p:spPr>
          <a:xfrm>
            <a:off x="3753982" y="1173761"/>
            <a:ext cx="7581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 на </a:t>
            </a:r>
            <a:r>
              <a:rPr lang="ru-RU" sz="28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дейностите</a:t>
            </a:r>
            <a:r>
              <a:rPr lang="ru-RU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приема 2026 - 2027 г.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451217"/>
              </p:ext>
            </p:extLst>
          </p:nvPr>
        </p:nvGraphicFramePr>
        <p:xfrm>
          <a:off x="3753982" y="2010373"/>
          <a:ext cx="8101541" cy="4547460"/>
        </p:xfrm>
        <a:graphic>
          <a:graphicData uri="http://schemas.openxmlformats.org/drawingml/2006/table">
            <a:tbl>
              <a:tblPr/>
              <a:tblGrid>
                <a:gridCol w="6193780">
                  <a:extLst>
                    <a:ext uri="{9D8B030D-6E8A-4147-A177-3AD203B41FA5}">
                      <a16:colId xmlns:a16="http://schemas.microsoft.com/office/drawing/2014/main" val="3579150928"/>
                    </a:ext>
                  </a:extLst>
                </a:gridCol>
                <a:gridCol w="1907761">
                  <a:extLst>
                    <a:ext uri="{9D8B030D-6E8A-4147-A177-3AD203B41FA5}">
                      <a16:colId xmlns:a16="http://schemas.microsoft.com/office/drawing/2014/main" val="4187044363"/>
                    </a:ext>
                  </a:extLst>
                </a:gridCol>
              </a:tblGrid>
              <a:tr h="574705"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Подаване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документи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за участие в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държавния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план -прием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8-10 юли 2026 г.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1852157"/>
                  </a:ext>
                </a:extLst>
              </a:tr>
              <a:tr h="328403"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Обявяване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първи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етап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от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класиране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 юли 2026 г.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218805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Записване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класираните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или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подаване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заявление за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втори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етап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класиране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15-17 юли 2026 г.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375603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Обявяване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резултатите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от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втори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етап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класиране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21 юли 2026 г.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5008826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Записване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класираните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втори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етап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класиране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22-23 юли 2026 г.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1016292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Обявяване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свободните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места от 3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етап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класиране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 юли 2026 г.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5722657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Подаване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заявления за участие в трети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етап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класиране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bg-BG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27-28 юли 2026г.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520485"/>
                  </a:ext>
                </a:extLst>
              </a:tr>
              <a:tr h="574705">
                <a:tc>
                  <a:txBody>
                    <a:bodyPr/>
                    <a:lstStyle/>
                    <a:p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Обявяване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резултатите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от трети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етап</a:t>
                      </a:r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18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класиране</a:t>
                      </a:r>
                      <a:endParaRPr lang="ru-RU" sz="1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 29 юли 2026 г.</a:t>
                      </a:r>
                    </a:p>
                  </a:txBody>
                  <a:tcPr marL="82101" marR="82101" marT="41050" marB="410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106636"/>
                  </a:ext>
                </a:extLst>
              </a:tr>
            </a:tbl>
          </a:graphicData>
        </a:graphic>
      </p:graphicFrame>
      <p:pic>
        <p:nvPicPr>
          <p:cNvPr id="39" name="Картина 38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435" y="-6248"/>
            <a:ext cx="1059565" cy="1012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978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625" y="154413"/>
            <a:ext cx="10760113" cy="724247"/>
          </a:xfrm>
        </p:spPr>
        <p:txBody>
          <a:bodyPr>
            <a:normAutofit fontScale="92500" lnSpcReduction="10000"/>
          </a:bodyPr>
          <a:lstStyle/>
          <a:p>
            <a:r>
              <a:rPr lang="bg-BG" b="1" dirty="0">
                <a:solidFill>
                  <a:schemeClr val="tx1"/>
                </a:solidFill>
              </a:rPr>
              <a:t>ТРЪГНЕТЕ ПО ПЪТЯ НА УСПЕХА С НАС</a:t>
            </a:r>
            <a:endParaRPr lang="en-US" b="1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1BA32752-B443-4085-BD20-D9F9807733AB}"/>
              </a:ext>
            </a:extLst>
          </p:cNvPr>
          <p:cNvSpPr/>
          <p:nvPr/>
        </p:nvSpPr>
        <p:spPr>
          <a:xfrm rot="120000">
            <a:off x="1224418" y="4749978"/>
            <a:ext cx="774724" cy="1833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  <a:scene3d>
            <a:camera prst="isometricOffAxis1Left">
              <a:rot lat="1140000" lon="1800000" rev="120000"/>
            </a:camera>
            <a:lightRig rig="balanced" dir="t"/>
          </a:scene3d>
          <a:sp3d extrusionH="1905000" contourW="12700" prstMaterial="matte">
            <a:extrusionClr>
              <a:schemeClr val="accent3"/>
            </a:extrusionClr>
            <a:contourClr>
              <a:schemeClr val="accent3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dirty="0">
              <a:solidFill>
                <a:schemeClr val="tx1"/>
              </a:solidFill>
            </a:endParaRPr>
          </a:p>
        </p:txBody>
      </p:sp>
      <p:grpSp>
        <p:nvGrpSpPr>
          <p:cNvPr id="23" name="Group 7">
            <a:extLst>
              <a:ext uri="{FF2B5EF4-FFF2-40B4-BE49-F238E27FC236}">
                <a16:creationId xmlns:a16="http://schemas.microsoft.com/office/drawing/2014/main" id="{43BA1269-E771-439E-AA0B-E48385DF9C18}"/>
              </a:ext>
            </a:extLst>
          </p:cNvPr>
          <p:cNvGrpSpPr/>
          <p:nvPr/>
        </p:nvGrpSpPr>
        <p:grpSpPr>
          <a:xfrm>
            <a:off x="2832472" y="2573994"/>
            <a:ext cx="856910" cy="1152394"/>
            <a:chOff x="5823708" y="3105088"/>
            <a:chExt cx="1330902" cy="1789834"/>
          </a:xfrm>
        </p:grpSpPr>
        <p:sp>
          <p:nvSpPr>
            <p:cNvPr id="24" name="Graphic 22">
              <a:extLst>
                <a:ext uri="{FF2B5EF4-FFF2-40B4-BE49-F238E27FC236}">
                  <a16:creationId xmlns:a16="http://schemas.microsoft.com/office/drawing/2014/main" id="{FE842EF3-7A41-41DE-A478-88407C08B295}"/>
                </a:ext>
              </a:extLst>
            </p:cNvPr>
            <p:cNvSpPr/>
            <p:nvPr/>
          </p:nvSpPr>
          <p:spPr>
            <a:xfrm>
              <a:off x="5823708" y="3105088"/>
              <a:ext cx="1330902" cy="1789834"/>
            </a:xfrm>
            <a:custGeom>
              <a:avLst/>
              <a:gdLst>
                <a:gd name="connsiteX0" fmla="*/ 667752 w 1330902"/>
                <a:gd name="connsiteY0" fmla="*/ 1662867 h 1789834"/>
                <a:gd name="connsiteX1" fmla="*/ 213410 w 1330902"/>
                <a:gd name="connsiteY1" fmla="*/ 855147 h 1789834"/>
                <a:gd name="connsiteX2" fmla="*/ 369447 w 1330902"/>
                <a:gd name="connsiteY2" fmla="*/ 263125 h 1789834"/>
                <a:gd name="connsiteX3" fmla="*/ 989005 w 1330902"/>
                <a:gd name="connsiteY3" fmla="*/ 286072 h 1789834"/>
                <a:gd name="connsiteX4" fmla="*/ 1108327 w 1330902"/>
                <a:gd name="connsiteY4" fmla="*/ 882683 h 1789834"/>
                <a:gd name="connsiteX5" fmla="*/ 667752 w 1330902"/>
                <a:gd name="connsiteY5" fmla="*/ 1662867 h 1789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0902" h="1789834">
                  <a:moveTo>
                    <a:pt x="667752" y="1662867"/>
                  </a:moveTo>
                  <a:cubicBezTo>
                    <a:pt x="507126" y="1382919"/>
                    <a:pt x="351089" y="1121328"/>
                    <a:pt x="213410" y="855147"/>
                  </a:cubicBezTo>
                  <a:cubicBezTo>
                    <a:pt x="107855" y="653217"/>
                    <a:pt x="185874" y="400805"/>
                    <a:pt x="369447" y="263125"/>
                  </a:cubicBezTo>
                  <a:cubicBezTo>
                    <a:pt x="557609" y="125446"/>
                    <a:pt x="810021" y="134624"/>
                    <a:pt x="989005" y="286072"/>
                  </a:cubicBezTo>
                  <a:cubicBezTo>
                    <a:pt x="1163399" y="437519"/>
                    <a:pt x="1218470" y="680753"/>
                    <a:pt x="1108327" y="882683"/>
                  </a:cubicBezTo>
                  <a:cubicBezTo>
                    <a:pt x="966058" y="1139685"/>
                    <a:pt x="819200" y="1392098"/>
                    <a:pt x="667752" y="1662867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Oval 9">
              <a:extLst>
                <a:ext uri="{FF2B5EF4-FFF2-40B4-BE49-F238E27FC236}">
                  <a16:creationId xmlns:a16="http://schemas.microsoft.com/office/drawing/2014/main" id="{37E8077F-3CB0-47DA-ABA5-50F6755795C3}"/>
                </a:ext>
              </a:extLst>
            </p:cNvPr>
            <p:cNvSpPr/>
            <p:nvPr/>
          </p:nvSpPr>
          <p:spPr>
            <a:xfrm>
              <a:off x="6051009" y="3319815"/>
              <a:ext cx="876300" cy="8763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8" name="Групиране 47"/>
          <p:cNvGrpSpPr/>
          <p:nvPr/>
        </p:nvGrpSpPr>
        <p:grpSpPr>
          <a:xfrm>
            <a:off x="449908" y="1434176"/>
            <a:ext cx="2973970" cy="4938954"/>
            <a:chOff x="4362485" y="1434176"/>
            <a:chExt cx="2973970" cy="4938954"/>
          </a:xfrm>
        </p:grpSpPr>
        <p:sp>
          <p:nvSpPr>
            <p:cNvPr id="3" name="Frame 7">
              <a:extLst>
                <a:ext uri="{FF2B5EF4-FFF2-40B4-BE49-F238E27FC236}">
                  <a16:creationId xmlns:a16="http://schemas.microsoft.com/office/drawing/2014/main" id="{096C5F81-8BCA-4176-9021-F81BE5C61A61}"/>
                </a:ext>
              </a:extLst>
            </p:cNvPr>
            <p:cNvSpPr/>
            <p:nvPr/>
          </p:nvSpPr>
          <p:spPr>
            <a:xfrm rot="120000">
              <a:off x="5331995" y="6189819"/>
              <a:ext cx="774724" cy="1833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1905000" contourW="12700" prstMaterial="matte">
              <a:extrusionClr>
                <a:schemeClr val="accent4"/>
              </a:extrusionClr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" name="Frame 5">
              <a:extLst>
                <a:ext uri="{FF2B5EF4-FFF2-40B4-BE49-F238E27FC236}">
                  <a16:creationId xmlns:a16="http://schemas.microsoft.com/office/drawing/2014/main" id="{AB540CED-388C-405B-8D2D-E166C7089619}"/>
                </a:ext>
              </a:extLst>
            </p:cNvPr>
            <p:cNvSpPr/>
            <p:nvPr/>
          </p:nvSpPr>
          <p:spPr>
            <a:xfrm rot="120000">
              <a:off x="5450096" y="5703527"/>
              <a:ext cx="343059" cy="1833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4"/>
              </a:extrusionClr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5" name="Frame 5">
              <a:extLst>
                <a:ext uri="{FF2B5EF4-FFF2-40B4-BE49-F238E27FC236}">
                  <a16:creationId xmlns:a16="http://schemas.microsoft.com/office/drawing/2014/main" id="{E196B137-C762-48A7-AA04-8019012F569D}"/>
                </a:ext>
              </a:extLst>
            </p:cNvPr>
            <p:cNvSpPr/>
            <p:nvPr/>
          </p:nvSpPr>
          <p:spPr>
            <a:xfrm rot="120000">
              <a:off x="5157427" y="5473415"/>
              <a:ext cx="343059" cy="1833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4"/>
              </a:extrusionClr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6" name="Frame 6">
              <a:extLst>
                <a:ext uri="{FF2B5EF4-FFF2-40B4-BE49-F238E27FC236}">
                  <a16:creationId xmlns:a16="http://schemas.microsoft.com/office/drawing/2014/main" id="{A53B2167-E0A4-49DC-A877-770F9CE86A78}"/>
                </a:ext>
              </a:extLst>
            </p:cNvPr>
            <p:cNvSpPr/>
            <p:nvPr/>
          </p:nvSpPr>
          <p:spPr>
            <a:xfrm rot="120000">
              <a:off x="4851212" y="5244994"/>
              <a:ext cx="343059" cy="1833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4"/>
              </a:extrusionClr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" name="Frame 7">
              <a:extLst>
                <a:ext uri="{FF2B5EF4-FFF2-40B4-BE49-F238E27FC236}">
                  <a16:creationId xmlns:a16="http://schemas.microsoft.com/office/drawing/2014/main" id="{066A7646-FAF4-4657-B47B-A41D7714B18E}"/>
                </a:ext>
              </a:extLst>
            </p:cNvPr>
            <p:cNvSpPr/>
            <p:nvPr/>
          </p:nvSpPr>
          <p:spPr>
            <a:xfrm rot="120000">
              <a:off x="4560224" y="5014087"/>
              <a:ext cx="343059" cy="1833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4"/>
              </a:extrusionClr>
              <a:contourClr>
                <a:schemeClr val="accent4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9" name="Frame 5">
              <a:extLst>
                <a:ext uri="{FF2B5EF4-FFF2-40B4-BE49-F238E27FC236}">
                  <a16:creationId xmlns:a16="http://schemas.microsoft.com/office/drawing/2014/main" id="{32502E61-A05B-4AD7-A564-59D911DAA11B}"/>
                </a:ext>
              </a:extLst>
            </p:cNvPr>
            <p:cNvSpPr/>
            <p:nvPr/>
          </p:nvSpPr>
          <p:spPr>
            <a:xfrm rot="120000">
              <a:off x="4851214" y="4505549"/>
              <a:ext cx="343059" cy="1833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3"/>
              </a:extrusionClr>
              <a:contourClr>
                <a:schemeClr val="accent3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0" name="Frame 5">
              <a:extLst>
                <a:ext uri="{FF2B5EF4-FFF2-40B4-BE49-F238E27FC236}">
                  <a16:creationId xmlns:a16="http://schemas.microsoft.com/office/drawing/2014/main" id="{EFF0D09C-14D2-495F-AFA5-DC22C110040B}"/>
                </a:ext>
              </a:extLst>
            </p:cNvPr>
            <p:cNvSpPr/>
            <p:nvPr/>
          </p:nvSpPr>
          <p:spPr>
            <a:xfrm rot="120000">
              <a:off x="5158825" y="4385797"/>
              <a:ext cx="343059" cy="1833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3"/>
              </a:extrusionClr>
              <a:contourClr>
                <a:schemeClr val="accent3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1" name="Frame 6">
              <a:extLst>
                <a:ext uri="{FF2B5EF4-FFF2-40B4-BE49-F238E27FC236}">
                  <a16:creationId xmlns:a16="http://schemas.microsoft.com/office/drawing/2014/main" id="{B1001B4B-E385-4225-8A77-7DDD7D02A1E4}"/>
                </a:ext>
              </a:extLst>
            </p:cNvPr>
            <p:cNvSpPr/>
            <p:nvPr/>
          </p:nvSpPr>
          <p:spPr>
            <a:xfrm rot="120000">
              <a:off x="5455636" y="4266044"/>
              <a:ext cx="343059" cy="1833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3"/>
              </a:extrusionClr>
              <a:contourClr>
                <a:schemeClr val="accent3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2" name="Frame 7">
              <a:extLst>
                <a:ext uri="{FF2B5EF4-FFF2-40B4-BE49-F238E27FC236}">
                  <a16:creationId xmlns:a16="http://schemas.microsoft.com/office/drawing/2014/main" id="{4A5B6394-D0F3-4F31-BF8C-5102895906B1}"/>
                </a:ext>
              </a:extLst>
            </p:cNvPr>
            <p:cNvSpPr/>
            <p:nvPr/>
          </p:nvSpPr>
          <p:spPr>
            <a:xfrm rot="120000">
              <a:off x="5763529" y="4151834"/>
              <a:ext cx="343059" cy="1833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3"/>
              </a:extrusionClr>
              <a:contourClr>
                <a:schemeClr val="accent3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3" name="Frame 7">
              <a:extLst>
                <a:ext uri="{FF2B5EF4-FFF2-40B4-BE49-F238E27FC236}">
                  <a16:creationId xmlns:a16="http://schemas.microsoft.com/office/drawing/2014/main" id="{09AF8AF3-AA3B-41EA-959B-00935380879E}"/>
                </a:ext>
              </a:extLst>
            </p:cNvPr>
            <p:cNvSpPr/>
            <p:nvPr/>
          </p:nvSpPr>
          <p:spPr>
            <a:xfrm rot="120000">
              <a:off x="6032501" y="4067319"/>
              <a:ext cx="774724" cy="18331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1905000" contourW="12700" prstMaterial="matte">
              <a:extrusionClr>
                <a:schemeClr val="accent2"/>
              </a:extrusionClr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4" name="Frame 5">
              <a:extLst>
                <a:ext uri="{FF2B5EF4-FFF2-40B4-BE49-F238E27FC236}">
                  <a16:creationId xmlns:a16="http://schemas.microsoft.com/office/drawing/2014/main" id="{F4D27E07-94CC-4239-9764-834C8C985478}"/>
                </a:ext>
              </a:extLst>
            </p:cNvPr>
            <p:cNvSpPr/>
            <p:nvPr/>
          </p:nvSpPr>
          <p:spPr>
            <a:xfrm rot="120000">
              <a:off x="6210446" y="3552364"/>
              <a:ext cx="343059" cy="18331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2"/>
              </a:extrusionClr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5" name="Frame 5">
              <a:extLst>
                <a:ext uri="{FF2B5EF4-FFF2-40B4-BE49-F238E27FC236}">
                  <a16:creationId xmlns:a16="http://schemas.microsoft.com/office/drawing/2014/main" id="{415D9898-8767-4506-BA16-1F63EB644E8C}"/>
                </a:ext>
              </a:extLst>
            </p:cNvPr>
            <p:cNvSpPr/>
            <p:nvPr/>
          </p:nvSpPr>
          <p:spPr>
            <a:xfrm rot="120000">
              <a:off x="5917777" y="3322251"/>
              <a:ext cx="343059" cy="18331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2"/>
              </a:extrusionClr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6" name="Frame 6">
              <a:extLst>
                <a:ext uri="{FF2B5EF4-FFF2-40B4-BE49-F238E27FC236}">
                  <a16:creationId xmlns:a16="http://schemas.microsoft.com/office/drawing/2014/main" id="{AB6EFE48-92F7-4905-9F3A-2B3B7431B330}"/>
                </a:ext>
              </a:extLst>
            </p:cNvPr>
            <p:cNvSpPr/>
            <p:nvPr/>
          </p:nvSpPr>
          <p:spPr>
            <a:xfrm rot="120000">
              <a:off x="5611563" y="3093830"/>
              <a:ext cx="343059" cy="18331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2"/>
              </a:extrusionClr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7" name="Frame 7">
              <a:extLst>
                <a:ext uri="{FF2B5EF4-FFF2-40B4-BE49-F238E27FC236}">
                  <a16:creationId xmlns:a16="http://schemas.microsoft.com/office/drawing/2014/main" id="{85A58539-D6F4-49DA-AAA5-D1558EAA437E}"/>
                </a:ext>
              </a:extLst>
            </p:cNvPr>
            <p:cNvSpPr/>
            <p:nvPr/>
          </p:nvSpPr>
          <p:spPr>
            <a:xfrm rot="120000">
              <a:off x="5320574" y="2862923"/>
              <a:ext cx="343059" cy="18331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984250" contourW="6350" prstMaterial="matte">
              <a:extrusionClr>
                <a:schemeClr val="accent2"/>
              </a:extrusionClr>
              <a:contourClr>
                <a:schemeClr val="accent2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8" name="Frame 7">
              <a:extLst>
                <a:ext uri="{FF2B5EF4-FFF2-40B4-BE49-F238E27FC236}">
                  <a16:creationId xmlns:a16="http://schemas.microsoft.com/office/drawing/2014/main" id="{3EC07B17-23AC-4D71-A574-9850BE06BF5C}"/>
                </a:ext>
              </a:extLst>
            </p:cNvPr>
            <p:cNvSpPr/>
            <p:nvPr/>
          </p:nvSpPr>
          <p:spPr>
            <a:xfrm rot="120000">
              <a:off x="4608575" y="2600343"/>
              <a:ext cx="774724" cy="18331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isometricOffAxis1Left">
                <a:rot lat="1140000" lon="1800000" rev="120000"/>
              </a:camera>
              <a:lightRig rig="balanced" dir="t"/>
            </a:scene3d>
            <a:sp3d extrusionH="1905000" contourW="12700" prstMaterial="matte">
              <a:extrusionClr>
                <a:schemeClr val="accent1"/>
              </a:extrusionClr>
              <a:contourClr>
                <a:schemeClr val="accent1">
                  <a:lumMod val="60000"/>
                  <a:lumOff val="40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2DF29C15-D7E5-4D3A-9193-6BB4DBC41B31}"/>
                </a:ext>
              </a:extLst>
            </p:cNvPr>
            <p:cNvSpPr/>
            <p:nvPr/>
          </p:nvSpPr>
          <p:spPr>
            <a:xfrm flipH="1">
              <a:off x="6173594" y="2107341"/>
              <a:ext cx="780650" cy="1330960"/>
            </a:xfrm>
            <a:custGeom>
              <a:avLst/>
              <a:gdLst>
                <a:gd name="connsiteX0" fmla="*/ 397471 w 1298288"/>
                <a:gd name="connsiteY0" fmla="*/ 1183376 h 2213501"/>
                <a:gd name="connsiteX1" fmla="*/ 591029 w 1298288"/>
                <a:gd name="connsiteY1" fmla="*/ 1183376 h 2213501"/>
                <a:gd name="connsiteX2" fmla="*/ 603496 w 1298288"/>
                <a:gd name="connsiteY2" fmla="*/ 1183376 h 2213501"/>
                <a:gd name="connsiteX3" fmla="*/ 879041 w 1298288"/>
                <a:gd name="connsiteY3" fmla="*/ 1183376 h 2213501"/>
                <a:gd name="connsiteX4" fmla="*/ 1022783 w 1298288"/>
                <a:gd name="connsiteY4" fmla="*/ 1355645 h 2213501"/>
                <a:gd name="connsiteX5" fmla="*/ 1029545 w 1298288"/>
                <a:gd name="connsiteY5" fmla="*/ 1377515 h 2213501"/>
                <a:gd name="connsiteX6" fmla="*/ 1052261 w 1298288"/>
                <a:gd name="connsiteY6" fmla="*/ 1821895 h 2213501"/>
                <a:gd name="connsiteX7" fmla="*/ 988499 w 1298288"/>
                <a:gd name="connsiteY7" fmla="*/ 1825170 h 2213501"/>
                <a:gd name="connsiteX8" fmla="*/ 839263 w 1298288"/>
                <a:gd name="connsiteY8" fmla="*/ 1690462 h 2213501"/>
                <a:gd name="connsiteX9" fmla="*/ 827852 w 1298288"/>
                <a:gd name="connsiteY9" fmla="*/ 1467215 h 2213501"/>
                <a:gd name="connsiteX10" fmla="*/ 603496 w 1298288"/>
                <a:gd name="connsiteY10" fmla="*/ 1198273 h 2213501"/>
                <a:gd name="connsiteX11" fmla="*/ 603496 w 1298288"/>
                <a:gd name="connsiteY11" fmla="*/ 2082755 h 2213501"/>
                <a:gd name="connsiteX12" fmla="*/ 472749 w 1298288"/>
                <a:gd name="connsiteY12" fmla="*/ 2213501 h 2213501"/>
                <a:gd name="connsiteX13" fmla="*/ 397471 w 1298288"/>
                <a:gd name="connsiteY13" fmla="*/ 2213501 h 2213501"/>
                <a:gd name="connsiteX14" fmla="*/ 617337 w 1298288"/>
                <a:gd name="connsiteY14" fmla="*/ 406715 h 2213501"/>
                <a:gd name="connsiteX15" fmla="*/ 652995 w 1298288"/>
                <a:gd name="connsiteY15" fmla="*/ 406715 h 2213501"/>
                <a:gd name="connsiteX16" fmla="*/ 883479 w 1298288"/>
                <a:gd name="connsiteY16" fmla="*/ 637199 h 2213501"/>
                <a:gd name="connsiteX17" fmla="*/ 883479 w 1298288"/>
                <a:gd name="connsiteY17" fmla="*/ 769953 h 2213501"/>
                <a:gd name="connsiteX18" fmla="*/ 1294261 w 1298288"/>
                <a:gd name="connsiteY18" fmla="*/ 966364 h 2213501"/>
                <a:gd name="connsiteX19" fmla="*/ 1297589 w 1298288"/>
                <a:gd name="connsiteY19" fmla="*/ 975714 h 2213501"/>
                <a:gd name="connsiteX20" fmla="*/ 1276881 w 1298288"/>
                <a:gd name="connsiteY20" fmla="*/ 1019032 h 2213501"/>
                <a:gd name="connsiteX21" fmla="*/ 1075611 w 1298288"/>
                <a:gd name="connsiteY21" fmla="*/ 1090084 h 2213501"/>
                <a:gd name="connsiteX22" fmla="*/ 883479 w 1298288"/>
                <a:gd name="connsiteY22" fmla="*/ 998218 h 2213501"/>
                <a:gd name="connsiteX23" fmla="*/ 883479 w 1298288"/>
                <a:gd name="connsiteY23" fmla="*/ 1151522 h 2213501"/>
                <a:gd name="connsiteX24" fmla="*/ 386906 w 1298288"/>
                <a:gd name="connsiteY24" fmla="*/ 1151522 h 2213501"/>
                <a:gd name="connsiteX25" fmla="*/ 386906 w 1298288"/>
                <a:gd name="connsiteY25" fmla="*/ 871011 h 2213501"/>
                <a:gd name="connsiteX26" fmla="*/ 100742 w 1298288"/>
                <a:gd name="connsiteY26" fmla="*/ 1212273 h 2213501"/>
                <a:gd name="connsiteX27" fmla="*/ 90758 w 1298288"/>
                <a:gd name="connsiteY27" fmla="*/ 1213171 h 2213501"/>
                <a:gd name="connsiteX28" fmla="*/ 53991 w 1298288"/>
                <a:gd name="connsiteY28" fmla="*/ 1182320 h 2213501"/>
                <a:gd name="connsiteX29" fmla="*/ 35290 w 1298288"/>
                <a:gd name="connsiteY29" fmla="*/ 969692 h 2213501"/>
                <a:gd name="connsiteX30" fmla="*/ 443431 w 1298288"/>
                <a:gd name="connsiteY30" fmla="*/ 482944 h 2213501"/>
                <a:gd name="connsiteX31" fmla="*/ 452834 w 1298288"/>
                <a:gd name="connsiteY31" fmla="*/ 475813 h 2213501"/>
                <a:gd name="connsiteX32" fmla="*/ 617337 w 1298288"/>
                <a:gd name="connsiteY32" fmla="*/ 406715 h 2213501"/>
                <a:gd name="connsiteX33" fmla="*/ 717074 w 1298288"/>
                <a:gd name="connsiteY33" fmla="*/ 0 h 2213501"/>
                <a:gd name="connsiteX34" fmla="*/ 941589 w 1298288"/>
                <a:gd name="connsiteY34" fmla="*/ 192818 h 2213501"/>
                <a:gd name="connsiteX35" fmla="*/ 717074 w 1298288"/>
                <a:gd name="connsiteY35" fmla="*/ 385637 h 2213501"/>
                <a:gd name="connsiteX36" fmla="*/ 492560 w 1298288"/>
                <a:gd name="connsiteY36" fmla="*/ 192818 h 2213501"/>
                <a:gd name="connsiteX37" fmla="*/ 717074 w 1298288"/>
                <a:gd name="connsiteY37" fmla="*/ 0 h 221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98288" h="2213501">
                  <a:moveTo>
                    <a:pt x="397471" y="1183376"/>
                  </a:moveTo>
                  <a:lnTo>
                    <a:pt x="591029" y="1183376"/>
                  </a:lnTo>
                  <a:lnTo>
                    <a:pt x="603496" y="1183376"/>
                  </a:lnTo>
                  <a:lnTo>
                    <a:pt x="879041" y="1183376"/>
                  </a:lnTo>
                  <a:lnTo>
                    <a:pt x="1022783" y="1355645"/>
                  </a:lnTo>
                  <a:cubicBezTo>
                    <a:pt x="1031394" y="1362935"/>
                    <a:pt x="1029545" y="1377515"/>
                    <a:pt x="1029545" y="1377515"/>
                  </a:cubicBezTo>
                  <a:lnTo>
                    <a:pt x="1052261" y="1821895"/>
                  </a:lnTo>
                  <a:lnTo>
                    <a:pt x="988499" y="1825170"/>
                  </a:lnTo>
                  <a:cubicBezTo>
                    <a:pt x="910104" y="1829185"/>
                    <a:pt x="843277" y="1768857"/>
                    <a:pt x="839263" y="1690462"/>
                  </a:cubicBezTo>
                  <a:lnTo>
                    <a:pt x="827852" y="1467215"/>
                  </a:lnTo>
                  <a:lnTo>
                    <a:pt x="603496" y="1198273"/>
                  </a:lnTo>
                  <a:lnTo>
                    <a:pt x="603496" y="2082755"/>
                  </a:lnTo>
                  <a:cubicBezTo>
                    <a:pt x="603496" y="2154969"/>
                    <a:pt x="544964" y="2213501"/>
                    <a:pt x="472749" y="2213501"/>
                  </a:cubicBezTo>
                  <a:lnTo>
                    <a:pt x="397471" y="2213501"/>
                  </a:lnTo>
                  <a:close/>
                  <a:moveTo>
                    <a:pt x="617337" y="406715"/>
                  </a:moveTo>
                  <a:lnTo>
                    <a:pt x="652995" y="406715"/>
                  </a:lnTo>
                  <a:cubicBezTo>
                    <a:pt x="780308" y="406715"/>
                    <a:pt x="883479" y="509939"/>
                    <a:pt x="883479" y="637199"/>
                  </a:cubicBezTo>
                  <a:lnTo>
                    <a:pt x="883479" y="769953"/>
                  </a:lnTo>
                  <a:lnTo>
                    <a:pt x="1294261" y="966364"/>
                  </a:lnTo>
                  <a:cubicBezTo>
                    <a:pt x="1297801" y="968054"/>
                    <a:pt x="1299280" y="972280"/>
                    <a:pt x="1297589" y="975714"/>
                  </a:cubicBezTo>
                  <a:lnTo>
                    <a:pt x="1276881" y="1019032"/>
                  </a:lnTo>
                  <a:cubicBezTo>
                    <a:pt x="1240959" y="1094205"/>
                    <a:pt x="1150836" y="1126059"/>
                    <a:pt x="1075611" y="1090084"/>
                  </a:cubicBezTo>
                  <a:lnTo>
                    <a:pt x="883479" y="998218"/>
                  </a:lnTo>
                  <a:lnTo>
                    <a:pt x="883479" y="1151522"/>
                  </a:lnTo>
                  <a:lnTo>
                    <a:pt x="386906" y="1151522"/>
                  </a:lnTo>
                  <a:lnTo>
                    <a:pt x="386906" y="871011"/>
                  </a:lnTo>
                  <a:lnTo>
                    <a:pt x="100742" y="1212273"/>
                  </a:lnTo>
                  <a:cubicBezTo>
                    <a:pt x="98207" y="1215284"/>
                    <a:pt x="93769" y="1215707"/>
                    <a:pt x="90758" y="1213171"/>
                  </a:cubicBezTo>
                  <a:lnTo>
                    <a:pt x="53991" y="1182320"/>
                  </a:lnTo>
                  <a:cubicBezTo>
                    <a:pt x="-9930" y="1128754"/>
                    <a:pt x="-18277" y="1033559"/>
                    <a:pt x="35290" y="969692"/>
                  </a:cubicBezTo>
                  <a:lnTo>
                    <a:pt x="443431" y="482944"/>
                  </a:lnTo>
                  <a:cubicBezTo>
                    <a:pt x="446072" y="479775"/>
                    <a:pt x="449347" y="477450"/>
                    <a:pt x="452834" y="475813"/>
                  </a:cubicBezTo>
                  <a:cubicBezTo>
                    <a:pt x="494673" y="433181"/>
                    <a:pt x="552888" y="406715"/>
                    <a:pt x="617337" y="406715"/>
                  </a:cubicBezTo>
                  <a:close/>
                  <a:moveTo>
                    <a:pt x="717074" y="0"/>
                  </a:moveTo>
                  <a:cubicBezTo>
                    <a:pt x="841070" y="0"/>
                    <a:pt x="941589" y="86328"/>
                    <a:pt x="941589" y="192818"/>
                  </a:cubicBezTo>
                  <a:cubicBezTo>
                    <a:pt x="941589" y="299309"/>
                    <a:pt x="841070" y="385637"/>
                    <a:pt x="717074" y="385637"/>
                  </a:cubicBezTo>
                  <a:cubicBezTo>
                    <a:pt x="593079" y="385637"/>
                    <a:pt x="492560" y="299309"/>
                    <a:pt x="492560" y="192818"/>
                  </a:cubicBezTo>
                  <a:cubicBezTo>
                    <a:pt x="492560" y="86328"/>
                    <a:pt x="593079" y="0"/>
                    <a:pt x="71707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52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grpSp>
          <p:nvGrpSpPr>
            <p:cNvPr id="20" name="Group 1">
              <a:extLst>
                <a:ext uri="{FF2B5EF4-FFF2-40B4-BE49-F238E27FC236}">
                  <a16:creationId xmlns:a16="http://schemas.microsoft.com/office/drawing/2014/main" id="{DEC6BC5A-AEEF-46CF-BCF0-34AAF9F66854}"/>
                </a:ext>
              </a:extLst>
            </p:cNvPr>
            <p:cNvGrpSpPr/>
            <p:nvPr/>
          </p:nvGrpSpPr>
          <p:grpSpPr>
            <a:xfrm>
              <a:off x="5939794" y="4773543"/>
              <a:ext cx="856910" cy="1152394"/>
              <a:chOff x="5823708" y="3105088"/>
              <a:chExt cx="1330902" cy="1789834"/>
            </a:xfrm>
          </p:grpSpPr>
          <p:sp>
            <p:nvSpPr>
              <p:cNvPr id="21" name="Graphic 22">
                <a:extLst>
                  <a:ext uri="{FF2B5EF4-FFF2-40B4-BE49-F238E27FC236}">
                    <a16:creationId xmlns:a16="http://schemas.microsoft.com/office/drawing/2014/main" id="{79165464-CEA6-45BB-95BF-7578B3465D03}"/>
                  </a:ext>
                </a:extLst>
              </p:cNvPr>
              <p:cNvSpPr/>
              <p:nvPr/>
            </p:nvSpPr>
            <p:spPr>
              <a:xfrm>
                <a:off x="5823708" y="3105088"/>
                <a:ext cx="1330902" cy="1789834"/>
              </a:xfrm>
              <a:custGeom>
                <a:avLst/>
                <a:gdLst>
                  <a:gd name="connsiteX0" fmla="*/ 667752 w 1330902"/>
                  <a:gd name="connsiteY0" fmla="*/ 1662867 h 1789834"/>
                  <a:gd name="connsiteX1" fmla="*/ 213410 w 1330902"/>
                  <a:gd name="connsiteY1" fmla="*/ 855147 h 1789834"/>
                  <a:gd name="connsiteX2" fmla="*/ 369447 w 1330902"/>
                  <a:gd name="connsiteY2" fmla="*/ 263125 h 1789834"/>
                  <a:gd name="connsiteX3" fmla="*/ 989005 w 1330902"/>
                  <a:gd name="connsiteY3" fmla="*/ 286072 h 1789834"/>
                  <a:gd name="connsiteX4" fmla="*/ 1108327 w 1330902"/>
                  <a:gd name="connsiteY4" fmla="*/ 882683 h 1789834"/>
                  <a:gd name="connsiteX5" fmla="*/ 667752 w 1330902"/>
                  <a:gd name="connsiteY5" fmla="*/ 1662867 h 1789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0902" h="1789834">
                    <a:moveTo>
                      <a:pt x="667752" y="1662867"/>
                    </a:moveTo>
                    <a:cubicBezTo>
                      <a:pt x="507126" y="1382919"/>
                      <a:pt x="351089" y="1121328"/>
                      <a:pt x="213410" y="855147"/>
                    </a:cubicBezTo>
                    <a:cubicBezTo>
                      <a:pt x="107855" y="653217"/>
                      <a:pt x="185874" y="400805"/>
                      <a:pt x="369447" y="263125"/>
                    </a:cubicBezTo>
                    <a:cubicBezTo>
                      <a:pt x="557609" y="125446"/>
                      <a:pt x="810021" y="134624"/>
                      <a:pt x="989005" y="286072"/>
                    </a:cubicBezTo>
                    <a:cubicBezTo>
                      <a:pt x="1163399" y="437519"/>
                      <a:pt x="1218470" y="680753"/>
                      <a:pt x="1108327" y="882683"/>
                    </a:cubicBezTo>
                    <a:cubicBezTo>
                      <a:pt x="966058" y="1139685"/>
                      <a:pt x="819200" y="1392098"/>
                      <a:pt x="667752" y="1662867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Oval 3">
                <a:extLst>
                  <a:ext uri="{FF2B5EF4-FFF2-40B4-BE49-F238E27FC236}">
                    <a16:creationId xmlns:a16="http://schemas.microsoft.com/office/drawing/2014/main" id="{28402E83-6505-47A5-980F-B562AFED7109}"/>
                  </a:ext>
                </a:extLst>
              </p:cNvPr>
              <p:cNvSpPr/>
              <p:nvPr/>
            </p:nvSpPr>
            <p:spPr>
              <a:xfrm>
                <a:off x="6051009" y="3319815"/>
                <a:ext cx="876300" cy="8763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" name="Group 13">
              <a:extLst>
                <a:ext uri="{FF2B5EF4-FFF2-40B4-BE49-F238E27FC236}">
                  <a16:creationId xmlns:a16="http://schemas.microsoft.com/office/drawing/2014/main" id="{D23B55A0-39A5-41C1-8DAC-42A44744051A}"/>
                </a:ext>
              </a:extLst>
            </p:cNvPr>
            <p:cNvGrpSpPr/>
            <p:nvPr/>
          </p:nvGrpSpPr>
          <p:grpSpPr>
            <a:xfrm>
              <a:off x="4362485" y="3287976"/>
              <a:ext cx="856910" cy="1152394"/>
              <a:chOff x="5823708" y="3105088"/>
              <a:chExt cx="1330902" cy="1789834"/>
            </a:xfrm>
          </p:grpSpPr>
          <p:sp>
            <p:nvSpPr>
              <p:cNvPr id="27" name="Graphic 22">
                <a:extLst>
                  <a:ext uri="{FF2B5EF4-FFF2-40B4-BE49-F238E27FC236}">
                    <a16:creationId xmlns:a16="http://schemas.microsoft.com/office/drawing/2014/main" id="{573A92E1-3ACC-409D-92E4-59FA8EFA0FB8}"/>
                  </a:ext>
                </a:extLst>
              </p:cNvPr>
              <p:cNvSpPr/>
              <p:nvPr/>
            </p:nvSpPr>
            <p:spPr>
              <a:xfrm>
                <a:off x="5823708" y="3105088"/>
                <a:ext cx="1330902" cy="1789834"/>
              </a:xfrm>
              <a:custGeom>
                <a:avLst/>
                <a:gdLst>
                  <a:gd name="connsiteX0" fmla="*/ 667752 w 1330902"/>
                  <a:gd name="connsiteY0" fmla="*/ 1662867 h 1789834"/>
                  <a:gd name="connsiteX1" fmla="*/ 213410 w 1330902"/>
                  <a:gd name="connsiteY1" fmla="*/ 855147 h 1789834"/>
                  <a:gd name="connsiteX2" fmla="*/ 369447 w 1330902"/>
                  <a:gd name="connsiteY2" fmla="*/ 263125 h 1789834"/>
                  <a:gd name="connsiteX3" fmla="*/ 989005 w 1330902"/>
                  <a:gd name="connsiteY3" fmla="*/ 286072 h 1789834"/>
                  <a:gd name="connsiteX4" fmla="*/ 1108327 w 1330902"/>
                  <a:gd name="connsiteY4" fmla="*/ 882683 h 1789834"/>
                  <a:gd name="connsiteX5" fmla="*/ 667752 w 1330902"/>
                  <a:gd name="connsiteY5" fmla="*/ 1662867 h 1789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0902" h="1789834">
                    <a:moveTo>
                      <a:pt x="667752" y="1662867"/>
                    </a:moveTo>
                    <a:cubicBezTo>
                      <a:pt x="507126" y="1382919"/>
                      <a:pt x="351089" y="1121328"/>
                      <a:pt x="213410" y="855147"/>
                    </a:cubicBezTo>
                    <a:cubicBezTo>
                      <a:pt x="107855" y="653217"/>
                      <a:pt x="185874" y="400805"/>
                      <a:pt x="369447" y="263125"/>
                    </a:cubicBezTo>
                    <a:cubicBezTo>
                      <a:pt x="557609" y="125446"/>
                      <a:pt x="810021" y="134624"/>
                      <a:pt x="989005" y="286072"/>
                    </a:cubicBezTo>
                    <a:cubicBezTo>
                      <a:pt x="1163399" y="437519"/>
                      <a:pt x="1218470" y="680753"/>
                      <a:pt x="1108327" y="882683"/>
                    </a:cubicBezTo>
                    <a:cubicBezTo>
                      <a:pt x="966058" y="1139685"/>
                      <a:pt x="819200" y="1392098"/>
                      <a:pt x="667752" y="166286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Oval 15">
                <a:extLst>
                  <a:ext uri="{FF2B5EF4-FFF2-40B4-BE49-F238E27FC236}">
                    <a16:creationId xmlns:a16="http://schemas.microsoft.com/office/drawing/2014/main" id="{C873C4AB-88B4-416A-BEB8-C040450234D1}"/>
                  </a:ext>
                </a:extLst>
              </p:cNvPr>
              <p:cNvSpPr/>
              <p:nvPr/>
            </p:nvSpPr>
            <p:spPr>
              <a:xfrm>
                <a:off x="6051009" y="3319815"/>
                <a:ext cx="876300" cy="8763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9" name="Isosceles Triangle 51">
              <a:extLst>
                <a:ext uri="{FF2B5EF4-FFF2-40B4-BE49-F238E27FC236}">
                  <a16:creationId xmlns:a16="http://schemas.microsoft.com/office/drawing/2014/main" id="{33E2C026-B0B1-4F6A-AD07-4866BBE63DCE}"/>
                </a:ext>
              </a:extLst>
            </p:cNvPr>
            <p:cNvSpPr/>
            <p:nvPr/>
          </p:nvSpPr>
          <p:spPr>
            <a:xfrm>
              <a:off x="6216589" y="5092948"/>
              <a:ext cx="303320" cy="222426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/>
            </a:p>
          </p:txBody>
        </p:sp>
        <p:sp>
          <p:nvSpPr>
            <p:cNvPr id="30" name="Round Same Side Corner Rectangle 36">
              <a:extLst>
                <a:ext uri="{FF2B5EF4-FFF2-40B4-BE49-F238E27FC236}">
                  <a16:creationId xmlns:a16="http://schemas.microsoft.com/office/drawing/2014/main" id="{4CE0222C-19CB-4E5A-BFEF-BFE6AA5A4F57}"/>
                </a:ext>
              </a:extLst>
            </p:cNvPr>
            <p:cNvSpPr/>
            <p:nvPr/>
          </p:nvSpPr>
          <p:spPr>
            <a:xfrm>
              <a:off x="7010552" y="2896830"/>
              <a:ext cx="325903" cy="257664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/>
            </a:p>
          </p:txBody>
        </p:sp>
        <p:sp>
          <p:nvSpPr>
            <p:cNvPr id="31" name="Rectangle 9">
              <a:extLst>
                <a:ext uri="{FF2B5EF4-FFF2-40B4-BE49-F238E27FC236}">
                  <a16:creationId xmlns:a16="http://schemas.microsoft.com/office/drawing/2014/main" id="{58916DFA-2829-47A0-8C14-5633FD3051E8}"/>
                </a:ext>
              </a:extLst>
            </p:cNvPr>
            <p:cNvSpPr/>
            <p:nvPr/>
          </p:nvSpPr>
          <p:spPr>
            <a:xfrm>
              <a:off x="4629298" y="3540330"/>
              <a:ext cx="323283" cy="302622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/>
            </a:p>
          </p:txBody>
        </p:sp>
        <p:grpSp>
          <p:nvGrpSpPr>
            <p:cNvPr id="32" name="Group 1">
              <a:extLst>
                <a:ext uri="{FF2B5EF4-FFF2-40B4-BE49-F238E27FC236}">
                  <a16:creationId xmlns:a16="http://schemas.microsoft.com/office/drawing/2014/main" id="{46BF27F4-197C-40A1-A40F-78F5D8E61978}"/>
                </a:ext>
              </a:extLst>
            </p:cNvPr>
            <p:cNvGrpSpPr/>
            <p:nvPr/>
          </p:nvGrpSpPr>
          <p:grpSpPr>
            <a:xfrm>
              <a:off x="4889024" y="1434176"/>
              <a:ext cx="856910" cy="1152394"/>
              <a:chOff x="5823707" y="3105088"/>
              <a:chExt cx="1330902" cy="1789834"/>
            </a:xfrm>
          </p:grpSpPr>
          <p:sp>
            <p:nvSpPr>
              <p:cNvPr id="33" name="Graphic 22">
                <a:extLst>
                  <a:ext uri="{FF2B5EF4-FFF2-40B4-BE49-F238E27FC236}">
                    <a16:creationId xmlns:a16="http://schemas.microsoft.com/office/drawing/2014/main" id="{FCF6F192-89F3-423B-B63D-FA0B3370A4F0}"/>
                  </a:ext>
                </a:extLst>
              </p:cNvPr>
              <p:cNvSpPr/>
              <p:nvPr/>
            </p:nvSpPr>
            <p:spPr>
              <a:xfrm>
                <a:off x="5823707" y="3105088"/>
                <a:ext cx="1330902" cy="1789834"/>
              </a:xfrm>
              <a:custGeom>
                <a:avLst/>
                <a:gdLst>
                  <a:gd name="connsiteX0" fmla="*/ 667752 w 1330902"/>
                  <a:gd name="connsiteY0" fmla="*/ 1662867 h 1789834"/>
                  <a:gd name="connsiteX1" fmla="*/ 213410 w 1330902"/>
                  <a:gd name="connsiteY1" fmla="*/ 855147 h 1789834"/>
                  <a:gd name="connsiteX2" fmla="*/ 369447 w 1330902"/>
                  <a:gd name="connsiteY2" fmla="*/ 263125 h 1789834"/>
                  <a:gd name="connsiteX3" fmla="*/ 989005 w 1330902"/>
                  <a:gd name="connsiteY3" fmla="*/ 286072 h 1789834"/>
                  <a:gd name="connsiteX4" fmla="*/ 1108327 w 1330902"/>
                  <a:gd name="connsiteY4" fmla="*/ 882683 h 1789834"/>
                  <a:gd name="connsiteX5" fmla="*/ 667752 w 1330902"/>
                  <a:gd name="connsiteY5" fmla="*/ 1662867 h 1789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0902" h="1789834">
                    <a:moveTo>
                      <a:pt x="667752" y="1662867"/>
                    </a:moveTo>
                    <a:cubicBezTo>
                      <a:pt x="507126" y="1382919"/>
                      <a:pt x="351089" y="1121328"/>
                      <a:pt x="213410" y="855147"/>
                    </a:cubicBezTo>
                    <a:cubicBezTo>
                      <a:pt x="107855" y="653217"/>
                      <a:pt x="185874" y="400805"/>
                      <a:pt x="369447" y="263125"/>
                    </a:cubicBezTo>
                    <a:cubicBezTo>
                      <a:pt x="557609" y="125446"/>
                      <a:pt x="810021" y="134624"/>
                      <a:pt x="989005" y="286072"/>
                    </a:cubicBezTo>
                    <a:cubicBezTo>
                      <a:pt x="1163399" y="437519"/>
                      <a:pt x="1218470" y="680753"/>
                      <a:pt x="1108327" y="882683"/>
                    </a:cubicBezTo>
                    <a:cubicBezTo>
                      <a:pt x="966058" y="1139685"/>
                      <a:pt x="819200" y="1392098"/>
                      <a:pt x="667752" y="16628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Oval 3">
                <a:extLst>
                  <a:ext uri="{FF2B5EF4-FFF2-40B4-BE49-F238E27FC236}">
                    <a16:creationId xmlns:a16="http://schemas.microsoft.com/office/drawing/2014/main" id="{F52B8CB1-F604-4D14-A092-1A466793D49D}"/>
                  </a:ext>
                </a:extLst>
              </p:cNvPr>
              <p:cNvSpPr/>
              <p:nvPr/>
            </p:nvSpPr>
            <p:spPr>
              <a:xfrm>
                <a:off x="6051009" y="3319815"/>
                <a:ext cx="876301" cy="8762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5" name="Rounded Rectangle 27">
              <a:extLst>
                <a:ext uri="{FF2B5EF4-FFF2-40B4-BE49-F238E27FC236}">
                  <a16:creationId xmlns:a16="http://schemas.microsoft.com/office/drawing/2014/main" id="{ABCE1261-40C4-4BAE-A469-47FF4348EC31}"/>
                </a:ext>
              </a:extLst>
            </p:cNvPr>
            <p:cNvSpPr/>
            <p:nvPr/>
          </p:nvSpPr>
          <p:spPr>
            <a:xfrm>
              <a:off x="5167025" y="1733367"/>
              <a:ext cx="315482" cy="242333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ko-KR" altLang="en-US" dirty="0"/>
            </a:p>
          </p:txBody>
        </p:sp>
      </p:grpSp>
      <p:sp>
        <p:nvSpPr>
          <p:cNvPr id="49" name="Правоъгълник 48"/>
          <p:cNvSpPr/>
          <p:nvPr/>
        </p:nvSpPr>
        <p:spPr>
          <a:xfrm>
            <a:off x="4260837" y="1151321"/>
            <a:ext cx="650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 на </a:t>
            </a:r>
            <a:r>
              <a:rPr lang="ru-RU" sz="24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дейностите</a:t>
            </a:r>
            <a:r>
              <a:rPr lang="ru-RU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приема 2026 - 2027 г.</a:t>
            </a: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64610"/>
              </p:ext>
            </p:extLst>
          </p:nvPr>
        </p:nvGraphicFramePr>
        <p:xfrm>
          <a:off x="3898760" y="2055854"/>
          <a:ext cx="7988440" cy="4206240"/>
        </p:xfrm>
        <a:graphic>
          <a:graphicData uri="http://schemas.openxmlformats.org/drawingml/2006/table">
            <a:tbl>
              <a:tblPr/>
              <a:tblGrid>
                <a:gridCol w="5606981">
                  <a:extLst>
                    <a:ext uri="{9D8B030D-6E8A-4147-A177-3AD203B41FA5}">
                      <a16:colId xmlns:a16="http://schemas.microsoft.com/office/drawing/2014/main" val="844786135"/>
                    </a:ext>
                  </a:extLst>
                </a:gridCol>
                <a:gridCol w="2381459">
                  <a:extLst>
                    <a:ext uri="{9D8B030D-6E8A-4147-A177-3AD203B41FA5}">
                      <a16:colId xmlns:a16="http://schemas.microsoft.com/office/drawing/2014/main" val="35628424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Записване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класираните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ученици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от трети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етап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класиране</a:t>
                      </a:r>
                      <a:endParaRPr lang="ru-R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30 юли 2026 г.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326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Обявяване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свободните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места за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четвърти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етап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класиране</a:t>
                      </a:r>
                      <a:endParaRPr lang="ru-R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31 юли 2026 г.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5393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Подаване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заявления за участие в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четвърти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етап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класиране</a:t>
                      </a:r>
                      <a:endParaRPr lang="ru-R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03-04 август 2026 г.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5283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Обявяване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резултатите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от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четвърти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етап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класиране</a:t>
                      </a:r>
                      <a:endParaRPr lang="ru-R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2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 05 август вкл.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0344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Записване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класираните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ученици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четвърти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етап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класиране</a:t>
                      </a:r>
                      <a:endParaRPr lang="ru-R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bg-BG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06-07 август 2026 г.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205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Обявяване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свободните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места след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четвърти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етап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 </a:t>
                      </a:r>
                      <a:r>
                        <a:rPr lang="ru-RU" sz="2000" b="1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класиране</a:t>
                      </a:r>
                      <a:endParaRPr lang="ru-RU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 17 август 2026 г.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1530028"/>
                  </a:ext>
                </a:extLst>
              </a:tr>
            </a:tbl>
          </a:graphicData>
        </a:graphic>
      </p:graphicFrame>
      <p:pic>
        <p:nvPicPr>
          <p:cNvPr id="39" name="Картина 38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871" y="0"/>
            <a:ext cx="1024129" cy="978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96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F7FE960-D274-454D-9DF2-ED09E810B90F}"/>
              </a:ext>
            </a:extLst>
          </p:cNvPr>
          <p:cNvSpPr txBox="1"/>
          <p:nvPr/>
        </p:nvSpPr>
        <p:spPr>
          <a:xfrm>
            <a:off x="4692580" y="117693"/>
            <a:ext cx="742321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altLang="ko-K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УВАЖАЕМИ РОДИТЕЛИ,</a:t>
            </a:r>
          </a:p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искате ли да имате щастливо, образовано и успешно дете?  ПГИМ Пазарджик  е тук за да Ви стане съюзник и партньор. С просторни и  дигитализирани класни стаи, с модерна спортна зала, с отлично подготвени и разбиращи преподаватели, ние ще ви помогнем да достигнете целите си за да развием заедно вашият син или дъщеря. 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9" name="Картина 8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30" y="2057025"/>
            <a:ext cx="3017734" cy="2882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915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C6F95B90-2912-4E23-A933-CA84BE3AF117}"/>
              </a:ext>
            </a:extLst>
          </p:cNvPr>
          <p:cNvSpPr txBox="1"/>
          <p:nvPr/>
        </p:nvSpPr>
        <p:spPr>
          <a:xfrm>
            <a:off x="865909" y="2114761"/>
            <a:ext cx="3302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ALLPPT Layout</a:t>
            </a:r>
          </a:p>
          <a:p>
            <a:pPr algn="r"/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Clean Text Slide </a:t>
            </a:r>
          </a:p>
          <a:p>
            <a:pPr algn="r"/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for your Presentation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205B37DB-338F-47E9-B442-A5CB9E0580B3}"/>
              </a:ext>
            </a:extLst>
          </p:cNvPr>
          <p:cNvSpPr txBox="1"/>
          <p:nvPr/>
        </p:nvSpPr>
        <p:spPr>
          <a:xfrm>
            <a:off x="395654" y="364148"/>
            <a:ext cx="4186313" cy="600164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ПГИМ -</a:t>
            </a:r>
            <a:r>
              <a:rPr lang="bg-BG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училището, което превръща днешните предизвикателства в утрешни възможности</a:t>
            </a:r>
            <a:r>
              <a:rPr lang="ru-RU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</a:t>
            </a:r>
            <a:endParaRPr lang="ko-KR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205B37DB-338F-47E9-B442-A5CB9E0580B3}"/>
              </a:ext>
            </a:extLst>
          </p:cNvPr>
          <p:cNvSpPr txBox="1"/>
          <p:nvPr/>
        </p:nvSpPr>
        <p:spPr>
          <a:xfrm>
            <a:off x="7818336" y="1536174"/>
            <a:ext cx="4186313" cy="378565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bg-BG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Ние изграждаме хората, които намират </a:t>
            </a:r>
            <a:r>
              <a:rPr lang="ru-RU" altLang="ko-K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решения.</a:t>
            </a:r>
            <a:endParaRPr lang="ko-KR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5" name="Картина 4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359" y="5606981"/>
            <a:ext cx="1219290" cy="1164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36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8514F6E5-D850-4289-9505-DBF8C73C81B8}"/>
              </a:ext>
            </a:extLst>
          </p:cNvPr>
          <p:cNvGrpSpPr/>
          <p:nvPr/>
        </p:nvGrpSpPr>
        <p:grpSpPr>
          <a:xfrm>
            <a:off x="1624483" y="922376"/>
            <a:ext cx="8943033" cy="5724003"/>
            <a:chOff x="-6687495" y="2205122"/>
            <a:chExt cx="22193934" cy="47262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5A252D-05D2-4E7E-A89B-EC1BEFED7B44}"/>
                </a:ext>
              </a:extLst>
            </p:cNvPr>
            <p:cNvSpPr txBox="1"/>
            <p:nvPr/>
          </p:nvSpPr>
          <p:spPr>
            <a:xfrm>
              <a:off x="-6687495" y="2205122"/>
              <a:ext cx="22193934" cy="14485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bg-BG" altLang="ko-KR" sz="5400" b="1" dirty="0">
                  <a:solidFill>
                    <a:schemeClr val="bg1"/>
                  </a:solidFill>
                  <a:cs typeface="Arial" pitchFamily="34" charset="0"/>
                </a:rPr>
                <a:t>БЛАГОДАРИМ ВИ ЗА ДОВЕРИЕТО</a:t>
              </a:r>
              <a:endParaRPr lang="ko-KR" altLang="en-US" sz="5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B58642-2021-4FFE-BF4D-09CB5FE67FDE}"/>
                </a:ext>
              </a:extLst>
            </p:cNvPr>
            <p:cNvSpPr txBox="1"/>
            <p:nvPr/>
          </p:nvSpPr>
          <p:spPr>
            <a:xfrm>
              <a:off x="975132" y="6380688"/>
              <a:ext cx="7376005" cy="5507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867" dirty="0">
                  <a:solidFill>
                    <a:schemeClr val="bg1"/>
                  </a:solidFill>
                  <a:cs typeface="Arial" pitchFamily="34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https://pgimpazardjik.com/</a:t>
              </a:r>
              <a:endParaRPr lang="bg-BG" altLang="ko-KR" sz="1867" dirty="0">
                <a:solidFill>
                  <a:schemeClr val="bg1"/>
                </a:solidFill>
                <a:cs typeface="Arial" pitchFamily="34" charset="0"/>
              </a:endParaRPr>
            </a:p>
            <a:p>
              <a:endParaRPr lang="ko-KR" altLang="en-US" sz="1867" dirty="0">
                <a:solidFill>
                  <a:schemeClr val="accent1">
                    <a:lumMod val="7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5" name="Картина 4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08" y="2810992"/>
            <a:ext cx="3130581" cy="2990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16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C7FB53CB-45A7-407D-8F20-120BBA034164}"/>
              </a:ext>
            </a:extLst>
          </p:cNvPr>
          <p:cNvGrpSpPr/>
          <p:nvPr/>
        </p:nvGrpSpPr>
        <p:grpSpPr>
          <a:xfrm>
            <a:off x="5475290" y="570371"/>
            <a:ext cx="6334125" cy="1998299"/>
            <a:chOff x="6665543" y="2561761"/>
            <a:chExt cx="2777847" cy="12435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356238-AFA1-4BC3-A73F-5F4F57B6C235}"/>
                </a:ext>
              </a:extLst>
            </p:cNvPr>
            <p:cNvSpPr txBox="1"/>
            <p:nvPr/>
          </p:nvSpPr>
          <p:spPr>
            <a:xfrm>
              <a:off x="6665543" y="2561761"/>
              <a:ext cx="2747269" cy="120667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bg-BG" altLang="ko-KR" sz="40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+mj-lt"/>
                  <a:cs typeface="Arial" pitchFamily="34" charset="0"/>
                </a:rPr>
                <a:t>ПГИМ</a:t>
              </a:r>
              <a:r>
                <a:rPr lang="bg-BG" altLang="ko-KR" sz="4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– УЧИЛИЩЕТО, В КОЕТО ВСИЧКИ СТАВАТ УСПЕШНИ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2BE15C6-D503-4162-A1C1-DA77AE489929}"/>
                </a:ext>
              </a:extLst>
            </p:cNvPr>
            <p:cNvSpPr txBox="1"/>
            <p:nvPr/>
          </p:nvSpPr>
          <p:spPr>
            <a:xfrm>
              <a:off x="6665543" y="3665844"/>
              <a:ext cx="2777847" cy="1394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1867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" name="Правоъгълник 1"/>
          <p:cNvSpPr/>
          <p:nvPr/>
        </p:nvSpPr>
        <p:spPr>
          <a:xfrm>
            <a:off x="5475291" y="2801009"/>
            <a:ext cx="56030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ПГИМ е о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снована през 1955 г.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Притежаваме богата история и силни морални ценности. Имаме хиляди успешни възпитаници в България и по света. Участваме в национални и </a:t>
            </a:r>
            <a:r>
              <a:rPr lang="bg-BG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международни състезания.</a:t>
            </a:r>
          </a:p>
          <a:p>
            <a:pPr algn="ctr"/>
            <a:r>
              <a:rPr lang="bg-BG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Преподаваме нов учебен предмет ПЪРВИ В БЪЛГАРИЯ  – „Икономика и изкуствен интелект“.</a:t>
            </a:r>
          </a:p>
        </p:txBody>
      </p:sp>
    </p:spTree>
    <p:extLst>
      <p:ext uri="{BB962C8B-B14F-4D97-AF65-F5344CB8AC3E}">
        <p14:creationId xmlns:p14="http://schemas.microsoft.com/office/powerpoint/2010/main" val="14759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 descr="Картина, която съдържа текст, екранна снимка, карта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2B07D340-6BF3-583C-406E-473C0C0B9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5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 контейнер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bg-BG" dirty="0"/>
              <a:t>ЗА НАС</a:t>
            </a: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2" y="1053673"/>
            <a:ext cx="2093530" cy="1557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 rotWithShape="1">
          <a:blip r:embed="rId5"/>
          <a:srcRect l="5376" t="12286" r="1576" b="11183"/>
          <a:stretch/>
        </p:blipFill>
        <p:spPr>
          <a:xfrm>
            <a:off x="2423730" y="1053673"/>
            <a:ext cx="2760579" cy="1707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6"/>
          <a:srcRect l="23777" t="15653" r="5461" b="18347"/>
          <a:stretch/>
        </p:blipFill>
        <p:spPr>
          <a:xfrm>
            <a:off x="8907470" y="2999191"/>
            <a:ext cx="2975128" cy="208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 rotWithShape="1">
          <a:blip r:embed="rId7"/>
          <a:srcRect l="3412" t="5593" r="6830" b="20946"/>
          <a:stretch/>
        </p:blipFill>
        <p:spPr>
          <a:xfrm>
            <a:off x="2880360" y="2917660"/>
            <a:ext cx="3523360" cy="2162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 rotWithShape="1">
          <a:blip r:embed="rId8"/>
          <a:srcRect l="3929" r="2389"/>
          <a:stretch/>
        </p:blipFill>
        <p:spPr>
          <a:xfrm>
            <a:off x="5354912" y="1084984"/>
            <a:ext cx="2011047" cy="1645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 rotWithShape="1">
          <a:blip r:embed="rId9"/>
          <a:srcRect l="17762" t="12407" r="5212" b="4042"/>
          <a:stretch/>
        </p:blipFill>
        <p:spPr>
          <a:xfrm>
            <a:off x="9582911" y="1053673"/>
            <a:ext cx="2299687" cy="1836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 rotWithShape="1">
          <a:blip r:embed="rId10"/>
          <a:srcRect l="8235" t="21237" r="16548" b="6604"/>
          <a:stretch/>
        </p:blipFill>
        <p:spPr>
          <a:xfrm>
            <a:off x="7681812" y="1053674"/>
            <a:ext cx="1375291" cy="167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Картина 11"/>
          <p:cNvPicPr>
            <a:picLocks noChangeAspect="1"/>
          </p:cNvPicPr>
          <p:nvPr/>
        </p:nvPicPr>
        <p:blipFill rotWithShape="1">
          <a:blip r:embed="rId11"/>
          <a:srcRect l="11251" t="11084" r="13504"/>
          <a:stretch/>
        </p:blipFill>
        <p:spPr>
          <a:xfrm>
            <a:off x="6715830" y="2948807"/>
            <a:ext cx="1865462" cy="192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Картина 12"/>
          <p:cNvPicPr>
            <a:picLocks noChangeAspect="1"/>
          </p:cNvPicPr>
          <p:nvPr/>
        </p:nvPicPr>
        <p:blipFill rotWithShape="1">
          <a:blip r:embed="rId12"/>
          <a:srcRect l="17256" t="32083" r="16352" b="2577"/>
          <a:stretch/>
        </p:blipFill>
        <p:spPr>
          <a:xfrm>
            <a:off x="109391" y="2846356"/>
            <a:ext cx="2668043" cy="1969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Картина 13"/>
          <p:cNvPicPr>
            <a:picLocks noChangeAspect="1"/>
          </p:cNvPicPr>
          <p:nvPr/>
        </p:nvPicPr>
        <p:blipFill rotWithShape="1">
          <a:blip r:embed="rId13"/>
          <a:srcRect l="6542" t="34304" r="12130" b="8551"/>
          <a:stretch/>
        </p:blipFill>
        <p:spPr>
          <a:xfrm>
            <a:off x="3495251" y="5205349"/>
            <a:ext cx="2880360" cy="1517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Картина 14"/>
          <p:cNvPicPr>
            <a:picLocks noChangeAspect="1"/>
          </p:cNvPicPr>
          <p:nvPr/>
        </p:nvPicPr>
        <p:blipFill rotWithShape="1">
          <a:blip r:embed="rId14"/>
          <a:srcRect t="10484" b="10293"/>
          <a:stretch/>
        </p:blipFill>
        <p:spPr>
          <a:xfrm>
            <a:off x="125266" y="4967481"/>
            <a:ext cx="3093306" cy="1837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Картина 15"/>
          <p:cNvPicPr>
            <a:picLocks noChangeAspect="1"/>
          </p:cNvPicPr>
          <p:nvPr/>
        </p:nvPicPr>
        <p:blipFill rotWithShape="1">
          <a:blip r:embed="rId15"/>
          <a:srcRect l="13274" t="10249" r="14588" b="3845"/>
          <a:stretch/>
        </p:blipFill>
        <p:spPr>
          <a:xfrm>
            <a:off x="6715830" y="5138196"/>
            <a:ext cx="2191640" cy="1623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Картина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37983" y="5205349"/>
            <a:ext cx="2076153" cy="1557115"/>
          </a:xfrm>
          <a:prstGeom prst="rect">
            <a:avLst/>
          </a:prstGeom>
          <a:effectLst>
            <a:glow rad="228600">
              <a:schemeClr val="bg1">
                <a:lumMod val="65000"/>
                <a:lumOff val="35000"/>
                <a:alpha val="40000"/>
              </a:schemeClr>
            </a:glow>
          </a:effectLst>
        </p:spPr>
      </p:pic>
      <p:pic>
        <p:nvPicPr>
          <p:cNvPr id="18" name="Картина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64888" y="-15099"/>
            <a:ext cx="990686" cy="990686"/>
          </a:xfrm>
          <a:prstGeom prst="rect">
            <a:avLst/>
          </a:prstGeom>
        </p:spPr>
      </p:pic>
      <p:sp>
        <p:nvSpPr>
          <p:cNvPr id="19" name="Текстово поле 18"/>
          <p:cNvSpPr txBox="1"/>
          <p:nvPr/>
        </p:nvSpPr>
        <p:spPr>
          <a:xfrm>
            <a:off x="1916723" y="105508"/>
            <a:ext cx="7578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/>
              <a:t>ТОВА СМЕ НИЕ И ОЩЕ…</a:t>
            </a:r>
          </a:p>
        </p:txBody>
      </p:sp>
    </p:spTree>
    <p:extLst>
      <p:ext uri="{BB962C8B-B14F-4D97-AF65-F5344CB8AC3E}">
        <p14:creationId xmlns:p14="http://schemas.microsoft.com/office/powerpoint/2010/main" val="7427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0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1ABAE6C-A673-4EFA-B711-DAA5E568CF24}"/>
              </a:ext>
            </a:extLst>
          </p:cNvPr>
          <p:cNvSpPr txBox="1"/>
          <p:nvPr/>
        </p:nvSpPr>
        <p:spPr>
          <a:xfrm>
            <a:off x="230181" y="1382878"/>
            <a:ext cx="71448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bg-B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ПГИМ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се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развива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в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съзвучие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с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изискванията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които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модерното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гражданско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общество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поставя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пред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образованието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в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България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, с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динамичните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промени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в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страната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, в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Европейския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съюз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и в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глобален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мащаб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Приоритети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в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процеса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на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обучение</a:t>
            </a:r>
            <a:r>
              <a:rPr lang="bg-BG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и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възпитание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в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гимназията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формиране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на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знания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умения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и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отношения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съгласно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Европейската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референтна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рамка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ключовите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компетентности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за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учене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през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целия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живот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9D81AC95-3D1F-4F05-AA76-D5268BE40474}"/>
              </a:ext>
            </a:extLst>
          </p:cNvPr>
          <p:cNvGrpSpPr/>
          <p:nvPr/>
        </p:nvGrpSpPr>
        <p:grpSpPr>
          <a:xfrm>
            <a:off x="7292628" y="1408757"/>
            <a:ext cx="4308562" cy="4647381"/>
            <a:chOff x="7334031" y="1957604"/>
            <a:chExt cx="3874720" cy="4179423"/>
          </a:xfrm>
        </p:grpSpPr>
        <p:sp>
          <p:nvSpPr>
            <p:cNvPr id="29" name="Isosceles Triangle 1">
              <a:extLst>
                <a:ext uri="{FF2B5EF4-FFF2-40B4-BE49-F238E27FC236}">
                  <a16:creationId xmlns:a16="http://schemas.microsoft.com/office/drawing/2014/main" id="{85CA056B-3C21-40EE-AA2A-B4E1146F44F5}"/>
                </a:ext>
              </a:extLst>
            </p:cNvPr>
            <p:cNvSpPr/>
            <p:nvPr/>
          </p:nvSpPr>
          <p:spPr>
            <a:xfrm>
              <a:off x="7334031" y="4888932"/>
              <a:ext cx="1941697" cy="1248095"/>
            </a:xfrm>
            <a:custGeom>
              <a:avLst/>
              <a:gdLst/>
              <a:ahLst/>
              <a:cxnLst/>
              <a:rect l="l" t="t" r="r" b="b"/>
              <a:pathLst>
                <a:path w="1512168" h="972000">
                  <a:moveTo>
                    <a:pt x="504056" y="0"/>
                  </a:moveTo>
                  <a:lnTo>
                    <a:pt x="1512168" y="0"/>
                  </a:lnTo>
                  <a:lnTo>
                    <a:pt x="1512168" y="972000"/>
                  </a:lnTo>
                  <a:lnTo>
                    <a:pt x="0" y="97200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D29F7575-4168-496E-A4C1-DA74713596B2}"/>
                </a:ext>
              </a:extLst>
            </p:cNvPr>
            <p:cNvSpPr/>
            <p:nvPr/>
          </p:nvSpPr>
          <p:spPr>
            <a:xfrm rot="19800000">
              <a:off x="8184184" y="1957604"/>
              <a:ext cx="1294465" cy="1600904"/>
            </a:xfrm>
            <a:custGeom>
              <a:avLst/>
              <a:gdLst/>
              <a:ahLst/>
              <a:cxnLst/>
              <a:rect l="l" t="t" r="r" b="b"/>
              <a:pathLst>
                <a:path w="1294465" h="1600904">
                  <a:moveTo>
                    <a:pt x="647233" y="0"/>
                  </a:moveTo>
                  <a:lnTo>
                    <a:pt x="1294465" y="1248095"/>
                  </a:lnTo>
                  <a:lnTo>
                    <a:pt x="730978" y="1248095"/>
                  </a:lnTo>
                  <a:cubicBezTo>
                    <a:pt x="732008" y="1357299"/>
                    <a:pt x="814164" y="1343408"/>
                    <a:pt x="825235" y="1451213"/>
                  </a:cubicBezTo>
                  <a:cubicBezTo>
                    <a:pt x="824578" y="1543844"/>
                    <a:pt x="757290" y="1593445"/>
                    <a:pt x="652160" y="1600904"/>
                  </a:cubicBezTo>
                  <a:cubicBezTo>
                    <a:pt x="563856" y="1598932"/>
                    <a:pt x="475031" y="1557072"/>
                    <a:pt x="469230" y="1479280"/>
                  </a:cubicBezTo>
                  <a:cubicBezTo>
                    <a:pt x="469784" y="1377606"/>
                    <a:pt x="572108" y="1350747"/>
                    <a:pt x="560674" y="1248095"/>
                  </a:cubicBezTo>
                  <a:lnTo>
                    <a:pt x="0" y="124809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" name="Isosceles Triangle 4">
              <a:extLst>
                <a:ext uri="{FF2B5EF4-FFF2-40B4-BE49-F238E27FC236}">
                  <a16:creationId xmlns:a16="http://schemas.microsoft.com/office/drawing/2014/main" id="{C1A8832C-8E63-401A-B2B1-70D860557468}"/>
                </a:ext>
              </a:extLst>
            </p:cNvPr>
            <p:cNvSpPr/>
            <p:nvPr/>
          </p:nvSpPr>
          <p:spPr>
            <a:xfrm>
              <a:off x="7991235" y="3640053"/>
              <a:ext cx="1294465" cy="1583028"/>
            </a:xfrm>
            <a:custGeom>
              <a:avLst/>
              <a:gdLst/>
              <a:ahLst/>
              <a:cxnLst/>
              <a:rect l="l" t="t" r="r" b="b"/>
              <a:pathLst>
                <a:path w="1294465" h="1583028">
                  <a:moveTo>
                    <a:pt x="647233" y="0"/>
                  </a:moveTo>
                  <a:lnTo>
                    <a:pt x="1207846" y="0"/>
                  </a:lnTo>
                  <a:cubicBezTo>
                    <a:pt x="1221046" y="104799"/>
                    <a:pt x="1117021" y="131256"/>
                    <a:pt x="1116463" y="233773"/>
                  </a:cubicBezTo>
                  <a:cubicBezTo>
                    <a:pt x="1122156" y="310112"/>
                    <a:pt x="1207800" y="351849"/>
                    <a:pt x="1294465" y="354722"/>
                  </a:cubicBezTo>
                  <a:lnTo>
                    <a:pt x="1294465" y="1248095"/>
                  </a:lnTo>
                  <a:lnTo>
                    <a:pt x="732378" y="1248095"/>
                  </a:lnTo>
                  <a:cubicBezTo>
                    <a:pt x="741388" y="1338213"/>
                    <a:pt x="814812" y="1331847"/>
                    <a:pt x="825235" y="1433338"/>
                  </a:cubicBezTo>
                  <a:cubicBezTo>
                    <a:pt x="824578" y="1525968"/>
                    <a:pt x="757290" y="1575569"/>
                    <a:pt x="652160" y="1583028"/>
                  </a:cubicBezTo>
                  <a:cubicBezTo>
                    <a:pt x="563856" y="1581056"/>
                    <a:pt x="475032" y="1539196"/>
                    <a:pt x="469230" y="1461404"/>
                  </a:cubicBezTo>
                  <a:cubicBezTo>
                    <a:pt x="469751" y="1365932"/>
                    <a:pt x="560004" y="1336426"/>
                    <a:pt x="561088" y="1248095"/>
                  </a:cubicBezTo>
                  <a:lnTo>
                    <a:pt x="0" y="1248095"/>
                  </a:lnTo>
                  <a:close/>
                </a:path>
              </a:pathLst>
            </a:custGeom>
            <a:solidFill>
              <a:schemeClr val="accent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2" name="Isosceles Triangle 4">
              <a:extLst>
                <a:ext uri="{FF2B5EF4-FFF2-40B4-BE49-F238E27FC236}">
                  <a16:creationId xmlns:a16="http://schemas.microsoft.com/office/drawing/2014/main" id="{315624F3-7772-40B1-BB8E-93E2A0E9B0F1}"/>
                </a:ext>
              </a:extLst>
            </p:cNvPr>
            <p:cNvSpPr/>
            <p:nvPr/>
          </p:nvSpPr>
          <p:spPr>
            <a:xfrm flipH="1">
              <a:off x="8950381" y="3640054"/>
              <a:ext cx="1614390" cy="1248095"/>
            </a:xfrm>
            <a:custGeom>
              <a:avLst/>
              <a:gdLst/>
              <a:ahLst/>
              <a:cxnLst/>
              <a:rect l="l" t="t" r="r" b="b"/>
              <a:pathLst>
                <a:path w="1614390" h="1248095">
                  <a:moveTo>
                    <a:pt x="1206748" y="0"/>
                  </a:moveTo>
                  <a:lnTo>
                    <a:pt x="647233" y="0"/>
                  </a:lnTo>
                  <a:lnTo>
                    <a:pt x="0" y="1248095"/>
                  </a:lnTo>
                  <a:lnTo>
                    <a:pt x="1294465" y="1248095"/>
                  </a:lnTo>
                  <a:lnTo>
                    <a:pt x="1294465" y="710919"/>
                  </a:lnTo>
                  <a:cubicBezTo>
                    <a:pt x="1369199" y="726645"/>
                    <a:pt x="1369193" y="792243"/>
                    <a:pt x="1464699" y="802051"/>
                  </a:cubicBezTo>
                  <a:cubicBezTo>
                    <a:pt x="1557329" y="801393"/>
                    <a:pt x="1606931" y="734105"/>
                    <a:pt x="1614390" y="628975"/>
                  </a:cubicBezTo>
                  <a:cubicBezTo>
                    <a:pt x="1612417" y="540671"/>
                    <a:pt x="1570557" y="451847"/>
                    <a:pt x="1492766" y="446046"/>
                  </a:cubicBezTo>
                  <a:cubicBezTo>
                    <a:pt x="1402925" y="446535"/>
                    <a:pt x="1371498" y="526484"/>
                    <a:pt x="1294465" y="537352"/>
                  </a:cubicBezTo>
                  <a:lnTo>
                    <a:pt x="1294465" y="354151"/>
                  </a:lnTo>
                  <a:lnTo>
                    <a:pt x="1285364" y="355396"/>
                  </a:lnTo>
                  <a:cubicBezTo>
                    <a:pt x="1180234" y="347937"/>
                    <a:pt x="1112946" y="298336"/>
                    <a:pt x="1112288" y="205706"/>
                  </a:cubicBezTo>
                  <a:cubicBezTo>
                    <a:pt x="1123447" y="97055"/>
                    <a:pt x="1206810" y="112018"/>
                    <a:pt x="1206748" y="0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3" name="Isosceles Triangle 1">
              <a:extLst>
                <a:ext uri="{FF2B5EF4-FFF2-40B4-BE49-F238E27FC236}">
                  <a16:creationId xmlns:a16="http://schemas.microsoft.com/office/drawing/2014/main" id="{72363612-2BBA-4FAE-B388-A120450C1FAF}"/>
                </a:ext>
              </a:extLst>
            </p:cNvPr>
            <p:cNvSpPr/>
            <p:nvPr/>
          </p:nvSpPr>
          <p:spPr>
            <a:xfrm flipH="1">
              <a:off x="8918552" y="4545736"/>
              <a:ext cx="2290199" cy="1580780"/>
            </a:xfrm>
            <a:custGeom>
              <a:avLst/>
              <a:gdLst/>
              <a:ahLst/>
              <a:cxnLst/>
              <a:rect l="l" t="t" r="r" b="b"/>
              <a:pathLst>
                <a:path w="2290199" h="1580780">
                  <a:moveTo>
                    <a:pt x="1339903" y="0"/>
                  </a:moveTo>
                  <a:cubicBezTo>
                    <a:pt x="1251599" y="1972"/>
                    <a:pt x="1162775" y="43832"/>
                    <a:pt x="1156973" y="121624"/>
                  </a:cubicBezTo>
                  <a:cubicBezTo>
                    <a:pt x="1157489" y="216276"/>
                    <a:pt x="1246203" y="246090"/>
                    <a:pt x="1248883" y="332684"/>
                  </a:cubicBezTo>
                  <a:lnTo>
                    <a:pt x="647233" y="332684"/>
                  </a:lnTo>
                  <a:lnTo>
                    <a:pt x="0" y="1580780"/>
                  </a:lnTo>
                  <a:lnTo>
                    <a:pt x="1941698" y="1580780"/>
                  </a:lnTo>
                  <a:lnTo>
                    <a:pt x="1941698" y="1040816"/>
                  </a:lnTo>
                  <a:cubicBezTo>
                    <a:pt x="2046243" y="1043701"/>
                    <a:pt x="2034149" y="1123813"/>
                    <a:pt x="2140508" y="1134736"/>
                  </a:cubicBezTo>
                  <a:cubicBezTo>
                    <a:pt x="2233138" y="1134078"/>
                    <a:pt x="2282740" y="1066790"/>
                    <a:pt x="2290199" y="961660"/>
                  </a:cubicBezTo>
                  <a:cubicBezTo>
                    <a:pt x="2288226" y="873356"/>
                    <a:pt x="2246366" y="784532"/>
                    <a:pt x="2168575" y="778731"/>
                  </a:cubicBezTo>
                  <a:cubicBezTo>
                    <a:pt x="2068337" y="779277"/>
                    <a:pt x="2040816" y="878736"/>
                    <a:pt x="1941698" y="870274"/>
                  </a:cubicBezTo>
                  <a:lnTo>
                    <a:pt x="1941698" y="332684"/>
                  </a:lnTo>
                  <a:lnTo>
                    <a:pt x="1420297" y="332684"/>
                  </a:lnTo>
                  <a:cubicBezTo>
                    <a:pt x="1430362" y="244914"/>
                    <a:pt x="1502643" y="250328"/>
                    <a:pt x="1512978" y="149690"/>
                  </a:cubicBezTo>
                  <a:cubicBezTo>
                    <a:pt x="1512321" y="57060"/>
                    <a:pt x="1445033" y="7459"/>
                    <a:pt x="1339903" y="0"/>
                  </a:cubicBezTo>
                  <a:close/>
                </a:path>
              </a:pathLst>
            </a:custGeom>
            <a:solidFill>
              <a:schemeClr val="accent3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758B2D3-808F-4055-B8BA-369F7E0EAD56}"/>
                </a:ext>
              </a:extLst>
            </p:cNvPr>
            <p:cNvSpPr txBox="1"/>
            <p:nvPr/>
          </p:nvSpPr>
          <p:spPr>
            <a:xfrm rot="19822586">
              <a:off x="8644241" y="2525710"/>
              <a:ext cx="389519" cy="525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cs typeface="Arial" pitchFamily="34" charset="0"/>
                </a:rPr>
                <a:t>A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C5C7725-C72F-4DDC-AC1C-8C4E08B77931}"/>
                </a:ext>
              </a:extLst>
            </p:cNvPr>
            <p:cNvSpPr txBox="1"/>
            <p:nvPr/>
          </p:nvSpPr>
          <p:spPr>
            <a:xfrm>
              <a:off x="8397907" y="4005065"/>
              <a:ext cx="373660" cy="525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cs typeface="Arial" pitchFamily="34" charset="0"/>
                </a:rPr>
                <a:t>B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93428C8-1A96-4B6A-840A-9BF6C1FD302B}"/>
                </a:ext>
              </a:extLst>
            </p:cNvPr>
            <p:cNvSpPr txBox="1"/>
            <p:nvPr/>
          </p:nvSpPr>
          <p:spPr>
            <a:xfrm>
              <a:off x="9516965" y="4005065"/>
              <a:ext cx="362128" cy="525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cs typeface="Arial" pitchFamily="34" charset="0"/>
                </a:rPr>
                <a:t>C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2D9D75-E46A-4C9C-B9EB-AEEEE4DF17B8}"/>
                </a:ext>
              </a:extLst>
            </p:cNvPr>
            <p:cNvSpPr txBox="1"/>
            <p:nvPr/>
          </p:nvSpPr>
          <p:spPr>
            <a:xfrm>
              <a:off x="8157244" y="5223082"/>
              <a:ext cx="398168" cy="525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cs typeface="Arial" pitchFamily="34" charset="0"/>
                </a:rPr>
                <a:t>D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83261C-11D7-4D2F-85DF-11F63BA82F43}"/>
                </a:ext>
              </a:extLst>
            </p:cNvPr>
            <p:cNvSpPr txBox="1"/>
            <p:nvPr/>
          </p:nvSpPr>
          <p:spPr>
            <a:xfrm>
              <a:off x="9838067" y="5223082"/>
              <a:ext cx="346271" cy="5258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cs typeface="Arial" pitchFamily="34" charset="0"/>
                </a:rPr>
                <a:t>E</a:t>
              </a:r>
              <a:endParaRPr lang="ko-KR" altLang="en-US" sz="3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9" name="Freeform 15">
            <a:extLst>
              <a:ext uri="{FF2B5EF4-FFF2-40B4-BE49-F238E27FC236}">
                <a16:creationId xmlns:a16="http://schemas.microsoft.com/office/drawing/2014/main" id="{3F87D20D-4CC2-4E84-980E-52B0C9DFADF9}"/>
              </a:ext>
            </a:extLst>
          </p:cNvPr>
          <p:cNvSpPr/>
          <p:nvPr/>
        </p:nvSpPr>
        <p:spPr>
          <a:xfrm flipH="1">
            <a:off x="8716644" y="290391"/>
            <a:ext cx="1745432" cy="2015386"/>
          </a:xfrm>
          <a:custGeom>
            <a:avLst/>
            <a:gdLst>
              <a:gd name="connsiteX0" fmla="*/ 657277 w 1286167"/>
              <a:gd name="connsiteY0" fmla="*/ 0 h 1635343"/>
              <a:gd name="connsiteX1" fmla="*/ 0 w 1286167"/>
              <a:gd name="connsiteY1" fmla="*/ 85964 h 1635343"/>
              <a:gd name="connsiteX2" fmla="*/ 202361 w 1286167"/>
              <a:gd name="connsiteY2" fmla="*/ 516695 h 1635343"/>
              <a:gd name="connsiteX3" fmla="*/ 281735 w 1286167"/>
              <a:gd name="connsiteY3" fmla="*/ 1030909 h 1635343"/>
              <a:gd name="connsiteX4" fmla="*/ 617145 w 1286167"/>
              <a:gd name="connsiteY4" fmla="*/ 1624788 h 1635343"/>
              <a:gd name="connsiteX5" fmla="*/ 670736 w 1286167"/>
              <a:gd name="connsiteY5" fmla="*/ 1347585 h 1635343"/>
              <a:gd name="connsiteX6" fmla="*/ 584804 w 1286167"/>
              <a:gd name="connsiteY6" fmla="*/ 1105319 h 1635343"/>
              <a:gd name="connsiteX7" fmla="*/ 626846 w 1286167"/>
              <a:gd name="connsiteY7" fmla="*/ 930825 h 1635343"/>
              <a:gd name="connsiteX8" fmla="*/ 1012531 w 1286167"/>
              <a:gd name="connsiteY8" fmla="*/ 1142811 h 1635343"/>
              <a:gd name="connsiteX9" fmla="*/ 1015937 w 1286167"/>
              <a:gd name="connsiteY9" fmla="*/ 1241005 h 1635343"/>
              <a:gd name="connsiteX10" fmla="*/ 1286167 w 1286167"/>
              <a:gd name="connsiteY10" fmla="*/ 1072342 h 1635343"/>
              <a:gd name="connsiteX11" fmla="*/ 1262175 w 1286167"/>
              <a:gd name="connsiteY11" fmla="*/ 962717 h 1635343"/>
              <a:gd name="connsiteX12" fmla="*/ 903613 w 1286167"/>
              <a:gd name="connsiteY12" fmla="*/ 532228 h 1635343"/>
              <a:gd name="connsiteX13" fmla="*/ 658324 w 1286167"/>
              <a:gd name="connsiteY13" fmla="*/ 353162 h 1635343"/>
              <a:gd name="connsiteX14" fmla="*/ 657277 w 1286167"/>
              <a:gd name="connsiteY14" fmla="*/ 0 h 1635343"/>
              <a:gd name="connsiteX0" fmla="*/ 657277 w 1286167"/>
              <a:gd name="connsiteY0" fmla="*/ 0 h 1567090"/>
              <a:gd name="connsiteX1" fmla="*/ 0 w 1286167"/>
              <a:gd name="connsiteY1" fmla="*/ 85964 h 1567090"/>
              <a:gd name="connsiteX2" fmla="*/ 202361 w 1286167"/>
              <a:gd name="connsiteY2" fmla="*/ 516695 h 1567090"/>
              <a:gd name="connsiteX3" fmla="*/ 281735 w 1286167"/>
              <a:gd name="connsiteY3" fmla="*/ 1030909 h 1567090"/>
              <a:gd name="connsiteX4" fmla="*/ 785395 w 1286167"/>
              <a:gd name="connsiteY4" fmla="*/ 1551636 h 1567090"/>
              <a:gd name="connsiteX5" fmla="*/ 670736 w 1286167"/>
              <a:gd name="connsiteY5" fmla="*/ 1347585 h 1567090"/>
              <a:gd name="connsiteX6" fmla="*/ 584804 w 1286167"/>
              <a:gd name="connsiteY6" fmla="*/ 1105319 h 1567090"/>
              <a:gd name="connsiteX7" fmla="*/ 626846 w 1286167"/>
              <a:gd name="connsiteY7" fmla="*/ 930825 h 1567090"/>
              <a:gd name="connsiteX8" fmla="*/ 1012531 w 1286167"/>
              <a:gd name="connsiteY8" fmla="*/ 1142811 h 1567090"/>
              <a:gd name="connsiteX9" fmla="*/ 1015937 w 1286167"/>
              <a:gd name="connsiteY9" fmla="*/ 1241005 h 1567090"/>
              <a:gd name="connsiteX10" fmla="*/ 1286167 w 1286167"/>
              <a:gd name="connsiteY10" fmla="*/ 1072342 h 1567090"/>
              <a:gd name="connsiteX11" fmla="*/ 1262175 w 1286167"/>
              <a:gd name="connsiteY11" fmla="*/ 962717 h 1567090"/>
              <a:gd name="connsiteX12" fmla="*/ 903613 w 1286167"/>
              <a:gd name="connsiteY12" fmla="*/ 532228 h 1567090"/>
              <a:gd name="connsiteX13" fmla="*/ 658324 w 1286167"/>
              <a:gd name="connsiteY13" fmla="*/ 353162 h 1567090"/>
              <a:gd name="connsiteX14" fmla="*/ 657277 w 1286167"/>
              <a:gd name="connsiteY14" fmla="*/ 0 h 1567090"/>
              <a:gd name="connsiteX0" fmla="*/ 657277 w 1286167"/>
              <a:gd name="connsiteY0" fmla="*/ 0 h 1561547"/>
              <a:gd name="connsiteX1" fmla="*/ 0 w 1286167"/>
              <a:gd name="connsiteY1" fmla="*/ 85964 h 1561547"/>
              <a:gd name="connsiteX2" fmla="*/ 202361 w 1286167"/>
              <a:gd name="connsiteY2" fmla="*/ 516695 h 1561547"/>
              <a:gd name="connsiteX3" fmla="*/ 281735 w 1286167"/>
              <a:gd name="connsiteY3" fmla="*/ 1030909 h 1561547"/>
              <a:gd name="connsiteX4" fmla="*/ 785395 w 1286167"/>
              <a:gd name="connsiteY4" fmla="*/ 1551636 h 1561547"/>
              <a:gd name="connsiteX5" fmla="*/ 707312 w 1286167"/>
              <a:gd name="connsiteY5" fmla="*/ 1259803 h 1561547"/>
              <a:gd name="connsiteX6" fmla="*/ 584804 w 1286167"/>
              <a:gd name="connsiteY6" fmla="*/ 1105319 h 1561547"/>
              <a:gd name="connsiteX7" fmla="*/ 626846 w 1286167"/>
              <a:gd name="connsiteY7" fmla="*/ 930825 h 1561547"/>
              <a:gd name="connsiteX8" fmla="*/ 1012531 w 1286167"/>
              <a:gd name="connsiteY8" fmla="*/ 1142811 h 1561547"/>
              <a:gd name="connsiteX9" fmla="*/ 1015937 w 1286167"/>
              <a:gd name="connsiteY9" fmla="*/ 1241005 h 1561547"/>
              <a:gd name="connsiteX10" fmla="*/ 1286167 w 1286167"/>
              <a:gd name="connsiteY10" fmla="*/ 1072342 h 1561547"/>
              <a:gd name="connsiteX11" fmla="*/ 1262175 w 1286167"/>
              <a:gd name="connsiteY11" fmla="*/ 962717 h 1561547"/>
              <a:gd name="connsiteX12" fmla="*/ 903613 w 1286167"/>
              <a:gd name="connsiteY12" fmla="*/ 532228 h 1561547"/>
              <a:gd name="connsiteX13" fmla="*/ 658324 w 1286167"/>
              <a:gd name="connsiteY13" fmla="*/ 353162 h 1561547"/>
              <a:gd name="connsiteX14" fmla="*/ 657277 w 1286167"/>
              <a:gd name="connsiteY14" fmla="*/ 0 h 1561547"/>
              <a:gd name="connsiteX0" fmla="*/ 657277 w 1286167"/>
              <a:gd name="connsiteY0" fmla="*/ 0 h 1563321"/>
              <a:gd name="connsiteX1" fmla="*/ 0 w 1286167"/>
              <a:gd name="connsiteY1" fmla="*/ 85964 h 1563321"/>
              <a:gd name="connsiteX2" fmla="*/ 202361 w 1286167"/>
              <a:gd name="connsiteY2" fmla="*/ 516695 h 1563321"/>
              <a:gd name="connsiteX3" fmla="*/ 281735 w 1286167"/>
              <a:gd name="connsiteY3" fmla="*/ 1030909 h 1563321"/>
              <a:gd name="connsiteX4" fmla="*/ 785395 w 1286167"/>
              <a:gd name="connsiteY4" fmla="*/ 1551636 h 1563321"/>
              <a:gd name="connsiteX5" fmla="*/ 758519 w 1286167"/>
              <a:gd name="connsiteY5" fmla="*/ 1296379 h 1563321"/>
              <a:gd name="connsiteX6" fmla="*/ 584804 w 1286167"/>
              <a:gd name="connsiteY6" fmla="*/ 1105319 h 1563321"/>
              <a:gd name="connsiteX7" fmla="*/ 626846 w 1286167"/>
              <a:gd name="connsiteY7" fmla="*/ 930825 h 1563321"/>
              <a:gd name="connsiteX8" fmla="*/ 1012531 w 1286167"/>
              <a:gd name="connsiteY8" fmla="*/ 1142811 h 1563321"/>
              <a:gd name="connsiteX9" fmla="*/ 1015937 w 1286167"/>
              <a:gd name="connsiteY9" fmla="*/ 1241005 h 1563321"/>
              <a:gd name="connsiteX10" fmla="*/ 1286167 w 1286167"/>
              <a:gd name="connsiteY10" fmla="*/ 1072342 h 1563321"/>
              <a:gd name="connsiteX11" fmla="*/ 1262175 w 1286167"/>
              <a:gd name="connsiteY11" fmla="*/ 962717 h 1563321"/>
              <a:gd name="connsiteX12" fmla="*/ 903613 w 1286167"/>
              <a:gd name="connsiteY12" fmla="*/ 532228 h 1563321"/>
              <a:gd name="connsiteX13" fmla="*/ 658324 w 1286167"/>
              <a:gd name="connsiteY13" fmla="*/ 353162 h 1563321"/>
              <a:gd name="connsiteX14" fmla="*/ 657277 w 1286167"/>
              <a:gd name="connsiteY14" fmla="*/ 0 h 1563321"/>
              <a:gd name="connsiteX0" fmla="*/ 657277 w 1286167"/>
              <a:gd name="connsiteY0" fmla="*/ 0 h 1563321"/>
              <a:gd name="connsiteX1" fmla="*/ 0 w 1286167"/>
              <a:gd name="connsiteY1" fmla="*/ 85964 h 1563321"/>
              <a:gd name="connsiteX2" fmla="*/ 202361 w 1286167"/>
              <a:gd name="connsiteY2" fmla="*/ 516695 h 1563321"/>
              <a:gd name="connsiteX3" fmla="*/ 281735 w 1286167"/>
              <a:gd name="connsiteY3" fmla="*/ 1030909 h 1563321"/>
              <a:gd name="connsiteX4" fmla="*/ 785395 w 1286167"/>
              <a:gd name="connsiteY4" fmla="*/ 1551636 h 1563321"/>
              <a:gd name="connsiteX5" fmla="*/ 758519 w 1286167"/>
              <a:gd name="connsiteY5" fmla="*/ 1296379 h 1563321"/>
              <a:gd name="connsiteX6" fmla="*/ 599435 w 1286167"/>
              <a:gd name="connsiteY6" fmla="*/ 1076058 h 1563321"/>
              <a:gd name="connsiteX7" fmla="*/ 626846 w 1286167"/>
              <a:gd name="connsiteY7" fmla="*/ 930825 h 1563321"/>
              <a:gd name="connsiteX8" fmla="*/ 1012531 w 1286167"/>
              <a:gd name="connsiteY8" fmla="*/ 1142811 h 1563321"/>
              <a:gd name="connsiteX9" fmla="*/ 1015937 w 1286167"/>
              <a:gd name="connsiteY9" fmla="*/ 1241005 h 1563321"/>
              <a:gd name="connsiteX10" fmla="*/ 1286167 w 1286167"/>
              <a:gd name="connsiteY10" fmla="*/ 1072342 h 1563321"/>
              <a:gd name="connsiteX11" fmla="*/ 1262175 w 1286167"/>
              <a:gd name="connsiteY11" fmla="*/ 962717 h 1563321"/>
              <a:gd name="connsiteX12" fmla="*/ 903613 w 1286167"/>
              <a:gd name="connsiteY12" fmla="*/ 532228 h 1563321"/>
              <a:gd name="connsiteX13" fmla="*/ 658324 w 1286167"/>
              <a:gd name="connsiteY13" fmla="*/ 353162 h 1563321"/>
              <a:gd name="connsiteX14" fmla="*/ 657277 w 1286167"/>
              <a:gd name="connsiteY14" fmla="*/ 0 h 1563321"/>
              <a:gd name="connsiteX0" fmla="*/ 657277 w 1286167"/>
              <a:gd name="connsiteY0" fmla="*/ 0 h 1563321"/>
              <a:gd name="connsiteX1" fmla="*/ 0 w 1286167"/>
              <a:gd name="connsiteY1" fmla="*/ 85964 h 1563321"/>
              <a:gd name="connsiteX2" fmla="*/ 202361 w 1286167"/>
              <a:gd name="connsiteY2" fmla="*/ 516695 h 1563321"/>
              <a:gd name="connsiteX3" fmla="*/ 281735 w 1286167"/>
              <a:gd name="connsiteY3" fmla="*/ 1030909 h 1563321"/>
              <a:gd name="connsiteX4" fmla="*/ 785395 w 1286167"/>
              <a:gd name="connsiteY4" fmla="*/ 1551636 h 1563321"/>
              <a:gd name="connsiteX5" fmla="*/ 758519 w 1286167"/>
              <a:gd name="connsiteY5" fmla="*/ 1296379 h 1563321"/>
              <a:gd name="connsiteX6" fmla="*/ 599435 w 1286167"/>
              <a:gd name="connsiteY6" fmla="*/ 1076058 h 1563321"/>
              <a:gd name="connsiteX7" fmla="*/ 626846 w 1286167"/>
              <a:gd name="connsiteY7" fmla="*/ 930825 h 1563321"/>
              <a:gd name="connsiteX8" fmla="*/ 1012531 w 1286167"/>
              <a:gd name="connsiteY8" fmla="*/ 1142811 h 1563321"/>
              <a:gd name="connsiteX9" fmla="*/ 1015937 w 1286167"/>
              <a:gd name="connsiteY9" fmla="*/ 1241005 h 1563321"/>
              <a:gd name="connsiteX10" fmla="*/ 1286167 w 1286167"/>
              <a:gd name="connsiteY10" fmla="*/ 1072342 h 1563321"/>
              <a:gd name="connsiteX11" fmla="*/ 1262175 w 1286167"/>
              <a:gd name="connsiteY11" fmla="*/ 962717 h 1563321"/>
              <a:gd name="connsiteX12" fmla="*/ 903613 w 1286167"/>
              <a:gd name="connsiteY12" fmla="*/ 532228 h 1563321"/>
              <a:gd name="connsiteX13" fmla="*/ 658324 w 1286167"/>
              <a:gd name="connsiteY13" fmla="*/ 353162 h 1563321"/>
              <a:gd name="connsiteX14" fmla="*/ 657277 w 1286167"/>
              <a:gd name="connsiteY14" fmla="*/ 0 h 1563321"/>
              <a:gd name="connsiteX0" fmla="*/ 657277 w 1286167"/>
              <a:gd name="connsiteY0" fmla="*/ 0 h 1562240"/>
              <a:gd name="connsiteX1" fmla="*/ 0 w 1286167"/>
              <a:gd name="connsiteY1" fmla="*/ 85964 h 1562240"/>
              <a:gd name="connsiteX2" fmla="*/ 202361 w 1286167"/>
              <a:gd name="connsiteY2" fmla="*/ 516695 h 1562240"/>
              <a:gd name="connsiteX3" fmla="*/ 281735 w 1286167"/>
              <a:gd name="connsiteY3" fmla="*/ 1030909 h 1562240"/>
              <a:gd name="connsiteX4" fmla="*/ 785395 w 1286167"/>
              <a:gd name="connsiteY4" fmla="*/ 1551636 h 1562240"/>
              <a:gd name="connsiteX5" fmla="*/ 758519 w 1286167"/>
              <a:gd name="connsiteY5" fmla="*/ 1296379 h 1562240"/>
              <a:gd name="connsiteX6" fmla="*/ 599435 w 1286167"/>
              <a:gd name="connsiteY6" fmla="*/ 1076058 h 1562240"/>
              <a:gd name="connsiteX7" fmla="*/ 626846 w 1286167"/>
              <a:gd name="connsiteY7" fmla="*/ 930825 h 1562240"/>
              <a:gd name="connsiteX8" fmla="*/ 1012531 w 1286167"/>
              <a:gd name="connsiteY8" fmla="*/ 1142811 h 1562240"/>
              <a:gd name="connsiteX9" fmla="*/ 1015937 w 1286167"/>
              <a:gd name="connsiteY9" fmla="*/ 1241005 h 1562240"/>
              <a:gd name="connsiteX10" fmla="*/ 1286167 w 1286167"/>
              <a:gd name="connsiteY10" fmla="*/ 1072342 h 1562240"/>
              <a:gd name="connsiteX11" fmla="*/ 1262175 w 1286167"/>
              <a:gd name="connsiteY11" fmla="*/ 962717 h 1562240"/>
              <a:gd name="connsiteX12" fmla="*/ 903613 w 1286167"/>
              <a:gd name="connsiteY12" fmla="*/ 532228 h 1562240"/>
              <a:gd name="connsiteX13" fmla="*/ 658324 w 1286167"/>
              <a:gd name="connsiteY13" fmla="*/ 353162 h 1562240"/>
              <a:gd name="connsiteX14" fmla="*/ 657277 w 1286167"/>
              <a:gd name="connsiteY14" fmla="*/ 0 h 1562240"/>
              <a:gd name="connsiteX0" fmla="*/ 657277 w 1286167"/>
              <a:gd name="connsiteY0" fmla="*/ 0 h 1562240"/>
              <a:gd name="connsiteX1" fmla="*/ 0 w 1286167"/>
              <a:gd name="connsiteY1" fmla="*/ 85964 h 1562240"/>
              <a:gd name="connsiteX2" fmla="*/ 202361 w 1286167"/>
              <a:gd name="connsiteY2" fmla="*/ 516695 h 1562240"/>
              <a:gd name="connsiteX3" fmla="*/ 281735 w 1286167"/>
              <a:gd name="connsiteY3" fmla="*/ 1104061 h 1562240"/>
              <a:gd name="connsiteX4" fmla="*/ 785395 w 1286167"/>
              <a:gd name="connsiteY4" fmla="*/ 1551636 h 1562240"/>
              <a:gd name="connsiteX5" fmla="*/ 758519 w 1286167"/>
              <a:gd name="connsiteY5" fmla="*/ 1296379 h 1562240"/>
              <a:gd name="connsiteX6" fmla="*/ 599435 w 1286167"/>
              <a:gd name="connsiteY6" fmla="*/ 1076058 h 1562240"/>
              <a:gd name="connsiteX7" fmla="*/ 626846 w 1286167"/>
              <a:gd name="connsiteY7" fmla="*/ 930825 h 1562240"/>
              <a:gd name="connsiteX8" fmla="*/ 1012531 w 1286167"/>
              <a:gd name="connsiteY8" fmla="*/ 1142811 h 1562240"/>
              <a:gd name="connsiteX9" fmla="*/ 1015937 w 1286167"/>
              <a:gd name="connsiteY9" fmla="*/ 1241005 h 1562240"/>
              <a:gd name="connsiteX10" fmla="*/ 1286167 w 1286167"/>
              <a:gd name="connsiteY10" fmla="*/ 1072342 h 1562240"/>
              <a:gd name="connsiteX11" fmla="*/ 1262175 w 1286167"/>
              <a:gd name="connsiteY11" fmla="*/ 962717 h 1562240"/>
              <a:gd name="connsiteX12" fmla="*/ 903613 w 1286167"/>
              <a:gd name="connsiteY12" fmla="*/ 532228 h 1562240"/>
              <a:gd name="connsiteX13" fmla="*/ 658324 w 1286167"/>
              <a:gd name="connsiteY13" fmla="*/ 353162 h 1562240"/>
              <a:gd name="connsiteX14" fmla="*/ 657277 w 1286167"/>
              <a:gd name="connsiteY14" fmla="*/ 0 h 1562240"/>
              <a:gd name="connsiteX0" fmla="*/ 671907 w 1300797"/>
              <a:gd name="connsiteY0" fmla="*/ 1818 h 1564058"/>
              <a:gd name="connsiteX1" fmla="*/ 0 w 1300797"/>
              <a:gd name="connsiteY1" fmla="*/ 0 h 1564058"/>
              <a:gd name="connsiteX2" fmla="*/ 216991 w 1300797"/>
              <a:gd name="connsiteY2" fmla="*/ 518513 h 1564058"/>
              <a:gd name="connsiteX3" fmla="*/ 296365 w 1300797"/>
              <a:gd name="connsiteY3" fmla="*/ 1105879 h 1564058"/>
              <a:gd name="connsiteX4" fmla="*/ 800025 w 1300797"/>
              <a:gd name="connsiteY4" fmla="*/ 1553454 h 1564058"/>
              <a:gd name="connsiteX5" fmla="*/ 773149 w 1300797"/>
              <a:gd name="connsiteY5" fmla="*/ 1298197 h 1564058"/>
              <a:gd name="connsiteX6" fmla="*/ 614065 w 1300797"/>
              <a:gd name="connsiteY6" fmla="*/ 1077876 h 1564058"/>
              <a:gd name="connsiteX7" fmla="*/ 641476 w 1300797"/>
              <a:gd name="connsiteY7" fmla="*/ 932643 h 1564058"/>
              <a:gd name="connsiteX8" fmla="*/ 1027161 w 1300797"/>
              <a:gd name="connsiteY8" fmla="*/ 1144629 h 1564058"/>
              <a:gd name="connsiteX9" fmla="*/ 1030567 w 1300797"/>
              <a:gd name="connsiteY9" fmla="*/ 1242823 h 1564058"/>
              <a:gd name="connsiteX10" fmla="*/ 1300797 w 1300797"/>
              <a:gd name="connsiteY10" fmla="*/ 1074160 h 1564058"/>
              <a:gd name="connsiteX11" fmla="*/ 1276805 w 1300797"/>
              <a:gd name="connsiteY11" fmla="*/ 964535 h 1564058"/>
              <a:gd name="connsiteX12" fmla="*/ 918243 w 1300797"/>
              <a:gd name="connsiteY12" fmla="*/ 534046 h 1564058"/>
              <a:gd name="connsiteX13" fmla="*/ 672954 w 1300797"/>
              <a:gd name="connsiteY13" fmla="*/ 354980 h 1564058"/>
              <a:gd name="connsiteX14" fmla="*/ 671907 w 1300797"/>
              <a:gd name="connsiteY14" fmla="*/ 1818 h 1564058"/>
              <a:gd name="connsiteX0" fmla="*/ 423190 w 1300797"/>
              <a:gd name="connsiteY0" fmla="*/ 0 h 1569555"/>
              <a:gd name="connsiteX1" fmla="*/ 0 w 1300797"/>
              <a:gd name="connsiteY1" fmla="*/ 5497 h 1569555"/>
              <a:gd name="connsiteX2" fmla="*/ 216991 w 1300797"/>
              <a:gd name="connsiteY2" fmla="*/ 524010 h 1569555"/>
              <a:gd name="connsiteX3" fmla="*/ 296365 w 1300797"/>
              <a:gd name="connsiteY3" fmla="*/ 1111376 h 1569555"/>
              <a:gd name="connsiteX4" fmla="*/ 800025 w 1300797"/>
              <a:gd name="connsiteY4" fmla="*/ 1558951 h 1569555"/>
              <a:gd name="connsiteX5" fmla="*/ 773149 w 1300797"/>
              <a:gd name="connsiteY5" fmla="*/ 1303694 h 1569555"/>
              <a:gd name="connsiteX6" fmla="*/ 614065 w 1300797"/>
              <a:gd name="connsiteY6" fmla="*/ 1083373 h 1569555"/>
              <a:gd name="connsiteX7" fmla="*/ 641476 w 1300797"/>
              <a:gd name="connsiteY7" fmla="*/ 938140 h 1569555"/>
              <a:gd name="connsiteX8" fmla="*/ 1027161 w 1300797"/>
              <a:gd name="connsiteY8" fmla="*/ 1150126 h 1569555"/>
              <a:gd name="connsiteX9" fmla="*/ 1030567 w 1300797"/>
              <a:gd name="connsiteY9" fmla="*/ 1248320 h 1569555"/>
              <a:gd name="connsiteX10" fmla="*/ 1300797 w 1300797"/>
              <a:gd name="connsiteY10" fmla="*/ 1079657 h 1569555"/>
              <a:gd name="connsiteX11" fmla="*/ 1276805 w 1300797"/>
              <a:gd name="connsiteY11" fmla="*/ 970032 h 1569555"/>
              <a:gd name="connsiteX12" fmla="*/ 918243 w 1300797"/>
              <a:gd name="connsiteY12" fmla="*/ 539543 h 1569555"/>
              <a:gd name="connsiteX13" fmla="*/ 672954 w 1300797"/>
              <a:gd name="connsiteY13" fmla="*/ 360477 h 1569555"/>
              <a:gd name="connsiteX14" fmla="*/ 423190 w 1300797"/>
              <a:gd name="connsiteY14" fmla="*/ 0 h 1569555"/>
              <a:gd name="connsiteX0" fmla="*/ 576810 w 1454417"/>
              <a:gd name="connsiteY0" fmla="*/ 0 h 1569555"/>
              <a:gd name="connsiteX1" fmla="*/ 0 w 1454417"/>
              <a:gd name="connsiteY1" fmla="*/ 137170 h 1569555"/>
              <a:gd name="connsiteX2" fmla="*/ 370611 w 1454417"/>
              <a:gd name="connsiteY2" fmla="*/ 524010 h 1569555"/>
              <a:gd name="connsiteX3" fmla="*/ 449985 w 1454417"/>
              <a:gd name="connsiteY3" fmla="*/ 1111376 h 1569555"/>
              <a:gd name="connsiteX4" fmla="*/ 953645 w 1454417"/>
              <a:gd name="connsiteY4" fmla="*/ 1558951 h 1569555"/>
              <a:gd name="connsiteX5" fmla="*/ 926769 w 1454417"/>
              <a:gd name="connsiteY5" fmla="*/ 1303694 h 1569555"/>
              <a:gd name="connsiteX6" fmla="*/ 767685 w 1454417"/>
              <a:gd name="connsiteY6" fmla="*/ 1083373 h 1569555"/>
              <a:gd name="connsiteX7" fmla="*/ 795096 w 1454417"/>
              <a:gd name="connsiteY7" fmla="*/ 938140 h 1569555"/>
              <a:gd name="connsiteX8" fmla="*/ 1180781 w 1454417"/>
              <a:gd name="connsiteY8" fmla="*/ 1150126 h 1569555"/>
              <a:gd name="connsiteX9" fmla="*/ 1184187 w 1454417"/>
              <a:gd name="connsiteY9" fmla="*/ 1248320 h 1569555"/>
              <a:gd name="connsiteX10" fmla="*/ 1454417 w 1454417"/>
              <a:gd name="connsiteY10" fmla="*/ 1079657 h 1569555"/>
              <a:gd name="connsiteX11" fmla="*/ 1430425 w 1454417"/>
              <a:gd name="connsiteY11" fmla="*/ 970032 h 1569555"/>
              <a:gd name="connsiteX12" fmla="*/ 1071863 w 1454417"/>
              <a:gd name="connsiteY12" fmla="*/ 539543 h 1569555"/>
              <a:gd name="connsiteX13" fmla="*/ 826574 w 1454417"/>
              <a:gd name="connsiteY13" fmla="*/ 360477 h 1569555"/>
              <a:gd name="connsiteX14" fmla="*/ 576810 w 1454417"/>
              <a:gd name="connsiteY14" fmla="*/ 0 h 1569555"/>
              <a:gd name="connsiteX0" fmla="*/ 576810 w 1454417"/>
              <a:gd name="connsiteY0" fmla="*/ 0 h 1569555"/>
              <a:gd name="connsiteX1" fmla="*/ 0 w 1454417"/>
              <a:gd name="connsiteY1" fmla="*/ 137170 h 1569555"/>
              <a:gd name="connsiteX2" fmla="*/ 370611 w 1454417"/>
              <a:gd name="connsiteY2" fmla="*/ 524010 h 1569555"/>
              <a:gd name="connsiteX3" fmla="*/ 449985 w 1454417"/>
              <a:gd name="connsiteY3" fmla="*/ 1111376 h 1569555"/>
              <a:gd name="connsiteX4" fmla="*/ 953645 w 1454417"/>
              <a:gd name="connsiteY4" fmla="*/ 1558951 h 1569555"/>
              <a:gd name="connsiteX5" fmla="*/ 926769 w 1454417"/>
              <a:gd name="connsiteY5" fmla="*/ 1303694 h 1569555"/>
              <a:gd name="connsiteX6" fmla="*/ 767685 w 1454417"/>
              <a:gd name="connsiteY6" fmla="*/ 1083373 h 1569555"/>
              <a:gd name="connsiteX7" fmla="*/ 795096 w 1454417"/>
              <a:gd name="connsiteY7" fmla="*/ 938140 h 1569555"/>
              <a:gd name="connsiteX8" fmla="*/ 1180781 w 1454417"/>
              <a:gd name="connsiteY8" fmla="*/ 1150126 h 1569555"/>
              <a:gd name="connsiteX9" fmla="*/ 1184187 w 1454417"/>
              <a:gd name="connsiteY9" fmla="*/ 1248320 h 1569555"/>
              <a:gd name="connsiteX10" fmla="*/ 1454417 w 1454417"/>
              <a:gd name="connsiteY10" fmla="*/ 1079657 h 1569555"/>
              <a:gd name="connsiteX11" fmla="*/ 1430425 w 1454417"/>
              <a:gd name="connsiteY11" fmla="*/ 970032 h 1569555"/>
              <a:gd name="connsiteX12" fmla="*/ 1071863 w 1454417"/>
              <a:gd name="connsiteY12" fmla="*/ 539543 h 1569555"/>
              <a:gd name="connsiteX13" fmla="*/ 826574 w 1454417"/>
              <a:gd name="connsiteY13" fmla="*/ 360477 h 1569555"/>
              <a:gd name="connsiteX14" fmla="*/ 576810 w 1454417"/>
              <a:gd name="connsiteY14" fmla="*/ 0 h 1569555"/>
              <a:gd name="connsiteX0" fmla="*/ 481712 w 1359319"/>
              <a:gd name="connsiteY0" fmla="*/ 0 h 1569555"/>
              <a:gd name="connsiteX1" fmla="*/ 0 w 1359319"/>
              <a:gd name="connsiteY1" fmla="*/ 173746 h 1569555"/>
              <a:gd name="connsiteX2" fmla="*/ 275513 w 1359319"/>
              <a:gd name="connsiteY2" fmla="*/ 524010 h 1569555"/>
              <a:gd name="connsiteX3" fmla="*/ 354887 w 1359319"/>
              <a:gd name="connsiteY3" fmla="*/ 1111376 h 1569555"/>
              <a:gd name="connsiteX4" fmla="*/ 858547 w 1359319"/>
              <a:gd name="connsiteY4" fmla="*/ 1558951 h 1569555"/>
              <a:gd name="connsiteX5" fmla="*/ 831671 w 1359319"/>
              <a:gd name="connsiteY5" fmla="*/ 1303694 h 1569555"/>
              <a:gd name="connsiteX6" fmla="*/ 672587 w 1359319"/>
              <a:gd name="connsiteY6" fmla="*/ 1083373 h 1569555"/>
              <a:gd name="connsiteX7" fmla="*/ 699998 w 1359319"/>
              <a:gd name="connsiteY7" fmla="*/ 938140 h 1569555"/>
              <a:gd name="connsiteX8" fmla="*/ 1085683 w 1359319"/>
              <a:gd name="connsiteY8" fmla="*/ 1150126 h 1569555"/>
              <a:gd name="connsiteX9" fmla="*/ 1089089 w 1359319"/>
              <a:gd name="connsiteY9" fmla="*/ 1248320 h 1569555"/>
              <a:gd name="connsiteX10" fmla="*/ 1359319 w 1359319"/>
              <a:gd name="connsiteY10" fmla="*/ 1079657 h 1569555"/>
              <a:gd name="connsiteX11" fmla="*/ 1335327 w 1359319"/>
              <a:gd name="connsiteY11" fmla="*/ 970032 h 1569555"/>
              <a:gd name="connsiteX12" fmla="*/ 976765 w 1359319"/>
              <a:gd name="connsiteY12" fmla="*/ 539543 h 1569555"/>
              <a:gd name="connsiteX13" fmla="*/ 731476 w 1359319"/>
              <a:gd name="connsiteY13" fmla="*/ 360477 h 1569555"/>
              <a:gd name="connsiteX14" fmla="*/ 481712 w 1359319"/>
              <a:gd name="connsiteY14" fmla="*/ 0 h 1569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59319" h="1569555">
                <a:moveTo>
                  <a:pt x="481712" y="0"/>
                </a:moveTo>
                <a:lnTo>
                  <a:pt x="0" y="173746"/>
                </a:lnTo>
                <a:cubicBezTo>
                  <a:pt x="156408" y="327895"/>
                  <a:pt x="235460" y="366520"/>
                  <a:pt x="275513" y="524010"/>
                </a:cubicBezTo>
                <a:cubicBezTo>
                  <a:pt x="305214" y="688403"/>
                  <a:pt x="276554" y="939924"/>
                  <a:pt x="354887" y="1111376"/>
                </a:cubicBezTo>
                <a:cubicBezTo>
                  <a:pt x="514114" y="1391429"/>
                  <a:pt x="819538" y="1558054"/>
                  <a:pt x="858547" y="1558951"/>
                </a:cubicBezTo>
                <a:cubicBezTo>
                  <a:pt x="918941" y="1614168"/>
                  <a:pt x="990000" y="1442526"/>
                  <a:pt x="831671" y="1303694"/>
                </a:cubicBezTo>
                <a:cubicBezTo>
                  <a:pt x="783217" y="1229194"/>
                  <a:pt x="691562" y="1180029"/>
                  <a:pt x="672587" y="1083373"/>
                </a:cubicBezTo>
                <a:cubicBezTo>
                  <a:pt x="664534" y="998822"/>
                  <a:pt x="629286" y="951447"/>
                  <a:pt x="699998" y="938140"/>
                </a:cubicBezTo>
                <a:cubicBezTo>
                  <a:pt x="772331" y="938959"/>
                  <a:pt x="999946" y="982285"/>
                  <a:pt x="1085683" y="1150126"/>
                </a:cubicBezTo>
                <a:cubicBezTo>
                  <a:pt x="1085248" y="1181184"/>
                  <a:pt x="1086375" y="1214348"/>
                  <a:pt x="1089089" y="1248320"/>
                </a:cubicBezTo>
                <a:lnTo>
                  <a:pt x="1359319" y="1079657"/>
                </a:lnTo>
                <a:cubicBezTo>
                  <a:pt x="1350276" y="1041053"/>
                  <a:pt x="1342018" y="1003838"/>
                  <a:pt x="1335327" y="970032"/>
                </a:cubicBezTo>
                <a:cubicBezTo>
                  <a:pt x="1258828" y="807882"/>
                  <a:pt x="1077407" y="641135"/>
                  <a:pt x="976765" y="539543"/>
                </a:cubicBezTo>
                <a:cubicBezTo>
                  <a:pt x="844384" y="437291"/>
                  <a:pt x="815539" y="414413"/>
                  <a:pt x="731476" y="360477"/>
                </a:cubicBezTo>
                <a:lnTo>
                  <a:pt x="481712" y="0"/>
                </a:lnTo>
                <a:close/>
              </a:path>
            </a:pathLst>
          </a:custGeom>
          <a:solidFill>
            <a:srgbClr val="FEC88A"/>
          </a:solidFill>
          <a:ln w="342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0" name="Rectangle 42">
            <a:extLst>
              <a:ext uri="{FF2B5EF4-FFF2-40B4-BE49-F238E27FC236}">
                <a16:creationId xmlns:a16="http://schemas.microsoft.com/office/drawing/2014/main" id="{15FE30AE-678F-4B05-BAC0-53C88135D0C3}"/>
              </a:ext>
            </a:extLst>
          </p:cNvPr>
          <p:cNvSpPr/>
          <p:nvPr/>
        </p:nvSpPr>
        <p:spPr>
          <a:xfrm rot="2072551">
            <a:off x="9692852" y="-405650"/>
            <a:ext cx="1066637" cy="1146066"/>
          </a:xfrm>
          <a:custGeom>
            <a:avLst/>
            <a:gdLst>
              <a:gd name="connsiteX0" fmla="*/ 0 w 777759"/>
              <a:gd name="connsiteY0" fmla="*/ 0 h 968130"/>
              <a:gd name="connsiteX1" fmla="*/ 777759 w 777759"/>
              <a:gd name="connsiteY1" fmla="*/ 0 h 968130"/>
              <a:gd name="connsiteX2" fmla="*/ 777759 w 777759"/>
              <a:gd name="connsiteY2" fmla="*/ 968130 h 968130"/>
              <a:gd name="connsiteX3" fmla="*/ 0 w 777759"/>
              <a:gd name="connsiteY3" fmla="*/ 968130 h 968130"/>
              <a:gd name="connsiteX4" fmla="*/ 0 w 777759"/>
              <a:gd name="connsiteY4" fmla="*/ 0 h 968130"/>
              <a:gd name="connsiteX0" fmla="*/ 0 w 789458"/>
              <a:gd name="connsiteY0" fmla="*/ 500269 h 968130"/>
              <a:gd name="connsiteX1" fmla="*/ 789458 w 789458"/>
              <a:gd name="connsiteY1" fmla="*/ 0 h 968130"/>
              <a:gd name="connsiteX2" fmla="*/ 789458 w 789458"/>
              <a:gd name="connsiteY2" fmla="*/ 968130 h 968130"/>
              <a:gd name="connsiteX3" fmla="*/ 11699 w 789458"/>
              <a:gd name="connsiteY3" fmla="*/ 968130 h 968130"/>
              <a:gd name="connsiteX4" fmla="*/ 0 w 789458"/>
              <a:gd name="connsiteY4" fmla="*/ 500269 h 968130"/>
              <a:gd name="connsiteX0" fmla="*/ 0 w 788533"/>
              <a:gd name="connsiteY0" fmla="*/ 562468 h 968130"/>
              <a:gd name="connsiteX1" fmla="*/ 788533 w 788533"/>
              <a:gd name="connsiteY1" fmla="*/ 0 h 968130"/>
              <a:gd name="connsiteX2" fmla="*/ 788533 w 788533"/>
              <a:gd name="connsiteY2" fmla="*/ 968130 h 968130"/>
              <a:gd name="connsiteX3" fmla="*/ 10774 w 788533"/>
              <a:gd name="connsiteY3" fmla="*/ 968130 h 968130"/>
              <a:gd name="connsiteX4" fmla="*/ 0 w 788533"/>
              <a:gd name="connsiteY4" fmla="*/ 562468 h 968130"/>
              <a:gd name="connsiteX0" fmla="*/ 0 w 788995"/>
              <a:gd name="connsiteY0" fmla="*/ 531368 h 968130"/>
              <a:gd name="connsiteX1" fmla="*/ 788995 w 788995"/>
              <a:gd name="connsiteY1" fmla="*/ 0 h 968130"/>
              <a:gd name="connsiteX2" fmla="*/ 788995 w 788995"/>
              <a:gd name="connsiteY2" fmla="*/ 968130 h 968130"/>
              <a:gd name="connsiteX3" fmla="*/ 11236 w 788995"/>
              <a:gd name="connsiteY3" fmla="*/ 968130 h 968130"/>
              <a:gd name="connsiteX4" fmla="*/ 0 w 788995"/>
              <a:gd name="connsiteY4" fmla="*/ 531368 h 968130"/>
              <a:gd name="connsiteX0" fmla="*/ 0 w 791382"/>
              <a:gd name="connsiteY0" fmla="*/ 370911 h 968130"/>
              <a:gd name="connsiteX1" fmla="*/ 791382 w 791382"/>
              <a:gd name="connsiteY1" fmla="*/ 0 h 968130"/>
              <a:gd name="connsiteX2" fmla="*/ 791382 w 791382"/>
              <a:gd name="connsiteY2" fmla="*/ 968130 h 968130"/>
              <a:gd name="connsiteX3" fmla="*/ 13623 w 791382"/>
              <a:gd name="connsiteY3" fmla="*/ 968130 h 968130"/>
              <a:gd name="connsiteX4" fmla="*/ 0 w 791382"/>
              <a:gd name="connsiteY4" fmla="*/ 370911 h 968130"/>
              <a:gd name="connsiteX0" fmla="*/ 0 w 797009"/>
              <a:gd name="connsiteY0" fmla="*/ 545890 h 1143109"/>
              <a:gd name="connsiteX1" fmla="*/ 797009 w 797009"/>
              <a:gd name="connsiteY1" fmla="*/ 0 h 1143109"/>
              <a:gd name="connsiteX2" fmla="*/ 791382 w 797009"/>
              <a:gd name="connsiteY2" fmla="*/ 1143109 h 1143109"/>
              <a:gd name="connsiteX3" fmla="*/ 13623 w 797009"/>
              <a:gd name="connsiteY3" fmla="*/ 1143109 h 1143109"/>
              <a:gd name="connsiteX4" fmla="*/ 0 w 797009"/>
              <a:gd name="connsiteY4" fmla="*/ 545890 h 1143109"/>
              <a:gd name="connsiteX0" fmla="*/ 0 w 789665"/>
              <a:gd name="connsiteY0" fmla="*/ 805888 h 1143109"/>
              <a:gd name="connsiteX1" fmla="*/ 789665 w 789665"/>
              <a:gd name="connsiteY1" fmla="*/ 0 h 1143109"/>
              <a:gd name="connsiteX2" fmla="*/ 784038 w 789665"/>
              <a:gd name="connsiteY2" fmla="*/ 1143109 h 1143109"/>
              <a:gd name="connsiteX3" fmla="*/ 6279 w 789665"/>
              <a:gd name="connsiteY3" fmla="*/ 1143109 h 1143109"/>
              <a:gd name="connsiteX4" fmla="*/ 0 w 789665"/>
              <a:gd name="connsiteY4" fmla="*/ 805888 h 1143109"/>
              <a:gd name="connsiteX0" fmla="*/ 0 w 786044"/>
              <a:gd name="connsiteY0" fmla="*/ 537896 h 875117"/>
              <a:gd name="connsiteX1" fmla="*/ 786044 w 786044"/>
              <a:gd name="connsiteY1" fmla="*/ 0 h 875117"/>
              <a:gd name="connsiteX2" fmla="*/ 784038 w 786044"/>
              <a:gd name="connsiteY2" fmla="*/ 875117 h 875117"/>
              <a:gd name="connsiteX3" fmla="*/ 6279 w 786044"/>
              <a:gd name="connsiteY3" fmla="*/ 875117 h 875117"/>
              <a:gd name="connsiteX4" fmla="*/ 0 w 786044"/>
              <a:gd name="connsiteY4" fmla="*/ 537896 h 875117"/>
              <a:gd name="connsiteX0" fmla="*/ 0 w 784222"/>
              <a:gd name="connsiteY0" fmla="*/ 555319 h 892540"/>
              <a:gd name="connsiteX1" fmla="*/ 774722 w 784222"/>
              <a:gd name="connsiteY1" fmla="*/ 0 h 892540"/>
              <a:gd name="connsiteX2" fmla="*/ 784038 w 784222"/>
              <a:gd name="connsiteY2" fmla="*/ 892540 h 892540"/>
              <a:gd name="connsiteX3" fmla="*/ 6279 w 784222"/>
              <a:gd name="connsiteY3" fmla="*/ 892540 h 892540"/>
              <a:gd name="connsiteX4" fmla="*/ 0 w 784222"/>
              <a:gd name="connsiteY4" fmla="*/ 555319 h 89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222" h="892540">
                <a:moveTo>
                  <a:pt x="0" y="555319"/>
                </a:moveTo>
                <a:lnTo>
                  <a:pt x="774722" y="0"/>
                </a:lnTo>
                <a:cubicBezTo>
                  <a:pt x="772846" y="381036"/>
                  <a:pt x="785914" y="511504"/>
                  <a:pt x="784038" y="892540"/>
                </a:cubicBezTo>
                <a:lnTo>
                  <a:pt x="6279" y="892540"/>
                </a:lnTo>
                <a:lnTo>
                  <a:pt x="0" y="555319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1" name="제목 2">
            <a:extLst>
              <a:ext uri="{FF2B5EF4-FFF2-40B4-BE49-F238E27FC236}">
                <a16:creationId xmlns:a16="http://schemas.microsoft.com/office/drawing/2014/main" id="{C40C2CDB-3729-43BC-80A7-7C3354034EE5}"/>
              </a:ext>
            </a:extLst>
          </p:cNvPr>
          <p:cNvSpPr txBox="1">
            <a:spLocks/>
          </p:cNvSpPr>
          <p:nvPr/>
        </p:nvSpPr>
        <p:spPr>
          <a:xfrm>
            <a:off x="230181" y="290391"/>
            <a:ext cx="4280256" cy="841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g-BG" altLang="ko-KR" sz="5400" b="1" dirty="0"/>
              <a:t>За нас</a:t>
            </a:r>
            <a:endParaRPr lang="ko-KR" altLang="en-US" sz="5400" b="1" dirty="0"/>
          </a:p>
        </p:txBody>
      </p:sp>
      <p:pic>
        <p:nvPicPr>
          <p:cNvPr id="17" name="Картина 16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385" y="290391"/>
            <a:ext cx="787088" cy="751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794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F0809E-98A3-4016-B666-BA40C027AFD5}"/>
              </a:ext>
            </a:extLst>
          </p:cNvPr>
          <p:cNvSpPr txBox="1"/>
          <p:nvPr/>
        </p:nvSpPr>
        <p:spPr>
          <a:xfrm>
            <a:off x="4524866" y="143813"/>
            <a:ext cx="766713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g-BG" altLang="ko-KR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НИЕ ВИ ПРЕДЛАГАМЕ</a:t>
            </a:r>
            <a:endParaRPr lang="ko-KR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428E02-8746-4085-817D-943000EC99B0}"/>
              </a:ext>
            </a:extLst>
          </p:cNvPr>
          <p:cNvSpPr txBox="1"/>
          <p:nvPr/>
        </p:nvSpPr>
        <p:spPr>
          <a:xfrm>
            <a:off x="4829906" y="2062457"/>
            <a:ext cx="5987563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schemeClr val="accent3">
                    <a:lumMod val="60000"/>
                    <a:lumOff val="40000"/>
                  </a:schemeClr>
                </a:solidFill>
                <a:cs typeface="Arial" pitchFamily="34" charset="0"/>
              </a:rPr>
              <a:t>0</a:t>
            </a:r>
            <a:r>
              <a:rPr lang="bg-BG" altLang="ko-KR" sz="2400" b="1" dirty="0">
                <a:solidFill>
                  <a:schemeClr val="accent3">
                    <a:lumMod val="60000"/>
                    <a:lumOff val="40000"/>
                  </a:schemeClr>
                </a:solidFill>
                <a:cs typeface="Arial" pitchFamily="34" charset="0"/>
              </a:rPr>
              <a:t>2  </a:t>
            </a:r>
            <a:r>
              <a:rPr lang="ru-RU" altLang="ko-KR" sz="2400" b="1" dirty="0">
                <a:cs typeface="Arial" pitchFamily="34" charset="0"/>
              </a:rPr>
              <a:t>ОТЛИЧНО КВАЛИФИЦИРАНИ ПЕДАГОЗИ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C4428E02-8746-4085-817D-943000EC99B0}"/>
              </a:ext>
            </a:extLst>
          </p:cNvPr>
          <p:cNvSpPr txBox="1"/>
          <p:nvPr/>
        </p:nvSpPr>
        <p:spPr>
          <a:xfrm>
            <a:off x="4829906" y="1422464"/>
            <a:ext cx="5987563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schemeClr val="accent3">
                    <a:lumMod val="60000"/>
                    <a:lumOff val="40000"/>
                  </a:schemeClr>
                </a:solidFill>
                <a:cs typeface="Arial" pitchFamily="34" charset="0"/>
              </a:rPr>
              <a:t>01</a:t>
            </a:r>
            <a:r>
              <a:rPr lang="bg-BG" altLang="ko-KR" sz="2400" b="1" dirty="0">
                <a:cs typeface="Arial" pitchFamily="34" charset="0"/>
              </a:rPr>
              <a:t>  </a:t>
            </a:r>
            <a:r>
              <a:rPr lang="ru-RU" altLang="ko-KR" sz="2400" b="1" dirty="0">
                <a:cs typeface="Arial" pitchFamily="34" charset="0"/>
              </a:rPr>
              <a:t>СВЕТЛИ И ПРОСТОРНИ КЛАСНИ СТАИ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C4428E02-8746-4085-817D-943000EC99B0}"/>
              </a:ext>
            </a:extLst>
          </p:cNvPr>
          <p:cNvSpPr txBox="1"/>
          <p:nvPr/>
        </p:nvSpPr>
        <p:spPr>
          <a:xfrm>
            <a:off x="4829906" y="2681320"/>
            <a:ext cx="6724654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schemeClr val="accent3">
                    <a:lumMod val="60000"/>
                    <a:lumOff val="40000"/>
                  </a:schemeClr>
                </a:solidFill>
                <a:cs typeface="Arial" pitchFamily="34" charset="0"/>
              </a:rPr>
              <a:t>0</a:t>
            </a:r>
            <a:r>
              <a:rPr lang="bg-BG" altLang="ko-KR" sz="2400" b="1" dirty="0">
                <a:solidFill>
                  <a:schemeClr val="accent3">
                    <a:lumMod val="60000"/>
                    <a:lumOff val="40000"/>
                  </a:schemeClr>
                </a:solidFill>
                <a:cs typeface="Arial" pitchFamily="34" charset="0"/>
              </a:rPr>
              <a:t>3  </a:t>
            </a:r>
            <a:r>
              <a:rPr lang="en-US" altLang="ko-KR" sz="2400" b="1" dirty="0">
                <a:cs typeface="Arial" pitchFamily="34" charset="0"/>
              </a:rPr>
              <a:t>STE</a:t>
            </a:r>
            <a:r>
              <a:rPr lang="bg-BG" altLang="ko-KR" sz="2400" b="1" dirty="0">
                <a:cs typeface="Arial" pitchFamily="34" charset="0"/>
              </a:rPr>
              <a:t>А</a:t>
            </a:r>
            <a:r>
              <a:rPr lang="en-US" altLang="ko-KR" sz="2400" b="1" dirty="0">
                <a:cs typeface="Arial" pitchFamily="34" charset="0"/>
              </a:rPr>
              <a:t>M </a:t>
            </a:r>
            <a:r>
              <a:rPr lang="bg-BG" altLang="ko-KR" sz="2400" b="1" dirty="0">
                <a:cs typeface="Arial" pitchFamily="34" charset="0"/>
              </a:rPr>
              <a:t>КАБИНЕТИ СЪЧЕТАНИ С ИНОВАТИВНИ МЕТОДИ ЗА ОБУЧЕНИЕ</a:t>
            </a:r>
            <a:endParaRPr lang="ru-RU" altLang="ko-KR" sz="2400" b="1" dirty="0">
              <a:cs typeface="Arial" pitchFamily="34" charset="0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C4428E02-8746-4085-817D-943000EC99B0}"/>
              </a:ext>
            </a:extLst>
          </p:cNvPr>
          <p:cNvSpPr txBox="1"/>
          <p:nvPr/>
        </p:nvSpPr>
        <p:spPr>
          <a:xfrm>
            <a:off x="4829906" y="3614878"/>
            <a:ext cx="5987563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schemeClr val="accent3">
                    <a:lumMod val="60000"/>
                    <a:lumOff val="40000"/>
                  </a:schemeClr>
                </a:solidFill>
                <a:cs typeface="Arial" pitchFamily="34" charset="0"/>
              </a:rPr>
              <a:t>0</a:t>
            </a:r>
            <a:r>
              <a:rPr lang="bg-BG" altLang="ko-KR" sz="2400" b="1" dirty="0">
                <a:solidFill>
                  <a:schemeClr val="accent3">
                    <a:lumMod val="60000"/>
                    <a:lumOff val="40000"/>
                  </a:schemeClr>
                </a:solidFill>
                <a:cs typeface="Arial" pitchFamily="34" charset="0"/>
              </a:rPr>
              <a:t>4  </a:t>
            </a:r>
            <a:r>
              <a:rPr lang="ru-RU" altLang="ko-KR" sz="2400" b="1" dirty="0">
                <a:cs typeface="Arial" pitchFamily="34" charset="0"/>
              </a:rPr>
              <a:t>ОБРАЗОВАНИЕ НА СВЕТОВНО НИВО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C4428E02-8746-4085-817D-943000EC99B0}"/>
              </a:ext>
            </a:extLst>
          </p:cNvPr>
          <p:cNvSpPr txBox="1"/>
          <p:nvPr/>
        </p:nvSpPr>
        <p:spPr>
          <a:xfrm>
            <a:off x="4807069" y="4233741"/>
            <a:ext cx="7102728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schemeClr val="accent3">
                    <a:lumMod val="60000"/>
                    <a:lumOff val="40000"/>
                  </a:schemeClr>
                </a:solidFill>
                <a:cs typeface="Arial" pitchFamily="34" charset="0"/>
              </a:rPr>
              <a:t>0</a:t>
            </a:r>
            <a:r>
              <a:rPr lang="bg-BG" altLang="ko-KR" sz="2400" b="1" dirty="0">
                <a:solidFill>
                  <a:schemeClr val="accent3">
                    <a:lumMod val="60000"/>
                    <a:lumOff val="40000"/>
                  </a:schemeClr>
                </a:solidFill>
                <a:cs typeface="Arial" pitchFamily="34" charset="0"/>
              </a:rPr>
              <a:t>5  </a:t>
            </a:r>
            <a:r>
              <a:rPr lang="ru-RU" altLang="ko-KR" sz="2400" b="1" dirty="0">
                <a:cs typeface="Arial" pitchFamily="34" charset="0"/>
              </a:rPr>
              <a:t>СИГУРНОСТ И ГРИЖА ЗА ВСИЧКИ УЧЕНИЦИ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C4428E02-8746-4085-817D-943000EC99B0}"/>
              </a:ext>
            </a:extLst>
          </p:cNvPr>
          <p:cNvSpPr txBox="1"/>
          <p:nvPr/>
        </p:nvSpPr>
        <p:spPr>
          <a:xfrm>
            <a:off x="4829906" y="4895661"/>
            <a:ext cx="7262666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schemeClr val="accent3">
                    <a:lumMod val="60000"/>
                    <a:lumOff val="40000"/>
                  </a:schemeClr>
                </a:solidFill>
                <a:cs typeface="Arial" pitchFamily="34" charset="0"/>
              </a:rPr>
              <a:t>0</a:t>
            </a:r>
            <a:r>
              <a:rPr lang="bg-BG" altLang="ko-KR" sz="2400" b="1" dirty="0">
                <a:solidFill>
                  <a:schemeClr val="accent3">
                    <a:lumMod val="60000"/>
                    <a:lumOff val="40000"/>
                  </a:schemeClr>
                </a:solidFill>
                <a:cs typeface="Arial" pitchFamily="34" charset="0"/>
              </a:rPr>
              <a:t>6  </a:t>
            </a:r>
            <a:r>
              <a:rPr lang="ru-RU" altLang="ko-KR" sz="2400" b="1" dirty="0">
                <a:cs typeface="Arial" pitchFamily="34" charset="0"/>
              </a:rPr>
              <a:t>РАЗВИТИЕ НА ТВОРЧЕСКИЯТ ПОТЕНЦИАЛ НА ВСЕКИ УЧЕНИК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C4428E02-8746-4085-817D-943000EC99B0}"/>
              </a:ext>
            </a:extLst>
          </p:cNvPr>
          <p:cNvSpPr txBox="1"/>
          <p:nvPr/>
        </p:nvSpPr>
        <p:spPr>
          <a:xfrm>
            <a:off x="4829906" y="5926913"/>
            <a:ext cx="6475578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schemeClr val="accent3">
                    <a:lumMod val="60000"/>
                    <a:lumOff val="40000"/>
                  </a:schemeClr>
                </a:solidFill>
                <a:cs typeface="Arial" pitchFamily="34" charset="0"/>
              </a:rPr>
              <a:t>0</a:t>
            </a:r>
            <a:r>
              <a:rPr lang="bg-BG" altLang="ko-KR" sz="2400" b="1" dirty="0">
                <a:solidFill>
                  <a:schemeClr val="accent3">
                    <a:lumMod val="60000"/>
                    <a:lumOff val="40000"/>
                  </a:schemeClr>
                </a:solidFill>
                <a:cs typeface="Arial" pitchFamily="34" charset="0"/>
              </a:rPr>
              <a:t>7  </a:t>
            </a:r>
            <a:r>
              <a:rPr lang="ru-RU" altLang="ko-KR" sz="2400" b="1" dirty="0">
                <a:cs typeface="Arial" pitchFamily="34" charset="0"/>
              </a:rPr>
              <a:t>ОТЛИЧНА ПРОФЕСИОНАЛНА ПОДГОТОВКА И СИЛЕН СТАРТ В ЖИВОТА</a:t>
            </a:r>
          </a:p>
        </p:txBody>
      </p:sp>
      <p:pic>
        <p:nvPicPr>
          <p:cNvPr id="10" name="Картина 9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484" y="6006081"/>
            <a:ext cx="787088" cy="751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155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 контейнер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bg-BG" dirty="0"/>
              <a:t>ЗА НАС</a:t>
            </a:r>
          </a:p>
        </p:txBody>
      </p:sp>
      <p:pic>
        <p:nvPicPr>
          <p:cNvPr id="18" name="Картина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4888" y="-15099"/>
            <a:ext cx="990686" cy="990686"/>
          </a:xfrm>
          <a:prstGeom prst="rect">
            <a:avLst/>
          </a:prstGeom>
        </p:spPr>
      </p:pic>
      <p:sp>
        <p:nvSpPr>
          <p:cNvPr id="19" name="Текстово поле 18"/>
          <p:cNvSpPr txBox="1"/>
          <p:nvPr/>
        </p:nvSpPr>
        <p:spPr>
          <a:xfrm>
            <a:off x="1916723" y="105508"/>
            <a:ext cx="8362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/>
              <a:t>МОДЕРНА УЧЕБНА СРЕДА</a:t>
            </a:r>
          </a:p>
        </p:txBody>
      </p:sp>
      <p:pic>
        <p:nvPicPr>
          <p:cNvPr id="40" name="Картина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82" y="1249828"/>
            <a:ext cx="2988018" cy="2098597"/>
          </a:xfrm>
          <a:prstGeom prst="rect">
            <a:avLst/>
          </a:prstGeom>
          <a:effectLst>
            <a:glow rad="139700">
              <a:schemeClr val="bg1">
                <a:lumMod val="50000"/>
                <a:lumOff val="50000"/>
                <a:alpha val="40000"/>
              </a:schemeClr>
            </a:glow>
          </a:effectLst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1C91B832-4184-D964-DA5B-A9E99377BB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32" y="3557425"/>
            <a:ext cx="2965868" cy="2144280"/>
          </a:xfrm>
          <a:prstGeom prst="rect">
            <a:avLst/>
          </a:prstGeom>
          <a:effectLst>
            <a:glow rad="139700">
              <a:schemeClr val="bg1">
                <a:lumMod val="50000"/>
                <a:lumOff val="50000"/>
                <a:alpha val="40000"/>
              </a:schemeClr>
            </a:glow>
          </a:effectLst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3A9F8E7C-24C1-FC21-9DD8-A1E31077F057}"/>
              </a:ext>
            </a:extLst>
          </p:cNvPr>
          <p:cNvSpPr txBox="1"/>
          <p:nvPr/>
        </p:nvSpPr>
        <p:spPr>
          <a:xfrm>
            <a:off x="863015" y="6038415"/>
            <a:ext cx="2542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i="1" dirty="0">
                <a:solidFill>
                  <a:schemeClr val="bg1"/>
                </a:solidFill>
              </a:rPr>
              <a:t>ОТЛИЧНИ УСЛОВИЯ ЗА СПОРТ</a:t>
            </a:r>
          </a:p>
        </p:txBody>
      </p:sp>
      <p:pic>
        <p:nvPicPr>
          <p:cNvPr id="20" name="Картина 19">
            <a:extLst>
              <a:ext uri="{FF2B5EF4-FFF2-40B4-BE49-F238E27FC236}">
                <a16:creationId xmlns:a16="http://schemas.microsoft.com/office/drawing/2014/main" id="{39B12DBB-F921-56C8-24B7-5377E9A36F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83" t="25623" r="33914" b="14738"/>
          <a:stretch/>
        </p:blipFill>
        <p:spPr>
          <a:xfrm>
            <a:off x="4577107" y="1269177"/>
            <a:ext cx="2805838" cy="2174995"/>
          </a:xfrm>
          <a:prstGeom prst="rect">
            <a:avLst/>
          </a:prstGeom>
          <a:effectLst>
            <a:glow rad="139700">
              <a:schemeClr val="bg1">
                <a:lumMod val="50000"/>
                <a:lumOff val="50000"/>
                <a:alpha val="40000"/>
              </a:schemeClr>
            </a:glow>
          </a:effectLst>
        </p:spPr>
      </p:pic>
      <p:pic>
        <p:nvPicPr>
          <p:cNvPr id="21" name="Картина 20">
            <a:extLst>
              <a:ext uri="{FF2B5EF4-FFF2-40B4-BE49-F238E27FC236}">
                <a16:creationId xmlns:a16="http://schemas.microsoft.com/office/drawing/2014/main" id="{8C3C4C43-4D9B-9DC6-FAA8-A970A08338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7107" y="3719179"/>
            <a:ext cx="2805838" cy="1976176"/>
          </a:xfrm>
          <a:prstGeom prst="rect">
            <a:avLst/>
          </a:prstGeom>
          <a:effectLst>
            <a:glow rad="139700">
              <a:schemeClr val="bg1">
                <a:lumMod val="50000"/>
                <a:lumOff val="50000"/>
                <a:alpha val="40000"/>
              </a:schemeClr>
            </a:glow>
          </a:effectLst>
        </p:spPr>
      </p:pic>
      <p:sp>
        <p:nvSpPr>
          <p:cNvPr id="22" name="Текстово поле 21">
            <a:extLst>
              <a:ext uri="{FF2B5EF4-FFF2-40B4-BE49-F238E27FC236}">
                <a16:creationId xmlns:a16="http://schemas.microsoft.com/office/drawing/2014/main" id="{77B77DF8-7305-B610-6B6A-ACD7B5B4D7B1}"/>
              </a:ext>
            </a:extLst>
          </p:cNvPr>
          <p:cNvSpPr txBox="1"/>
          <p:nvPr/>
        </p:nvSpPr>
        <p:spPr>
          <a:xfrm>
            <a:off x="4487701" y="5990846"/>
            <a:ext cx="2805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i="1" dirty="0">
                <a:solidFill>
                  <a:schemeClr val="bg1"/>
                </a:solidFill>
              </a:rPr>
              <a:t>ВИСОКОТЕХНОЛОГИЧНИ КЛАСНИ СТАИ</a:t>
            </a:r>
          </a:p>
        </p:txBody>
      </p:sp>
      <p:pic>
        <p:nvPicPr>
          <p:cNvPr id="23" name="Картина 22">
            <a:extLst>
              <a:ext uri="{FF2B5EF4-FFF2-40B4-BE49-F238E27FC236}">
                <a16:creationId xmlns:a16="http://schemas.microsoft.com/office/drawing/2014/main" id="{A7C3D578-2053-6F9B-379A-4F9AB408AA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581" b="17626"/>
          <a:stretch/>
        </p:blipFill>
        <p:spPr>
          <a:xfrm>
            <a:off x="8563706" y="1249829"/>
            <a:ext cx="2958711" cy="2130375"/>
          </a:xfrm>
          <a:prstGeom prst="rect">
            <a:avLst/>
          </a:prstGeom>
          <a:effectLst>
            <a:glow rad="139700">
              <a:schemeClr val="bg1">
                <a:lumMod val="50000"/>
                <a:lumOff val="50000"/>
                <a:alpha val="40000"/>
              </a:schemeClr>
            </a:glow>
          </a:effectLst>
        </p:spPr>
      </p:pic>
      <p:pic>
        <p:nvPicPr>
          <p:cNvPr id="24" name="Картина 23">
            <a:extLst>
              <a:ext uri="{FF2B5EF4-FFF2-40B4-BE49-F238E27FC236}">
                <a16:creationId xmlns:a16="http://schemas.microsoft.com/office/drawing/2014/main" id="{F53307BD-3435-2B35-2328-1DC4AA57D1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53786" y="3557425"/>
            <a:ext cx="1611102" cy="2148136"/>
          </a:xfrm>
          <a:prstGeom prst="rect">
            <a:avLst/>
          </a:prstGeom>
          <a:effectLst>
            <a:glow rad="139700">
              <a:schemeClr val="bg1">
                <a:lumMod val="50000"/>
                <a:lumOff val="50000"/>
                <a:alpha val="40000"/>
              </a:schemeClr>
            </a:glow>
          </a:effectLst>
        </p:spPr>
      </p:pic>
      <p:sp>
        <p:nvSpPr>
          <p:cNvPr id="25" name="Текстово поле 24">
            <a:extLst>
              <a:ext uri="{FF2B5EF4-FFF2-40B4-BE49-F238E27FC236}">
                <a16:creationId xmlns:a16="http://schemas.microsoft.com/office/drawing/2014/main" id="{F853D20F-708C-2C3D-92F8-695E3D8C4D68}"/>
              </a:ext>
            </a:extLst>
          </p:cNvPr>
          <p:cNvSpPr txBox="1"/>
          <p:nvPr/>
        </p:nvSpPr>
        <p:spPr>
          <a:xfrm>
            <a:off x="8391941" y="5868621"/>
            <a:ext cx="3334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i="1" dirty="0">
                <a:solidFill>
                  <a:schemeClr val="bg1"/>
                </a:solidFill>
              </a:rPr>
              <a:t>БЛАГОТВОРИТЕЛНОСТ И ВЪЗПИТАНИЕ В НАЦИОНАЛНИ ЦЕННОСТИ</a:t>
            </a:r>
          </a:p>
        </p:txBody>
      </p:sp>
    </p:spTree>
    <p:extLst>
      <p:ext uri="{BB962C8B-B14F-4D97-AF65-F5344CB8AC3E}">
        <p14:creationId xmlns:p14="http://schemas.microsoft.com/office/powerpoint/2010/main" val="32478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1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Timeline Style</a:t>
            </a:r>
          </a:p>
        </p:txBody>
      </p:sp>
      <p:sp>
        <p:nvSpPr>
          <p:cNvPr id="3" name="Arrow: Up 83">
            <a:extLst>
              <a:ext uri="{FF2B5EF4-FFF2-40B4-BE49-F238E27FC236}">
                <a16:creationId xmlns:a16="http://schemas.microsoft.com/office/drawing/2014/main" id="{F286A701-9227-43B6-9F58-15A9B08B3A66}"/>
              </a:ext>
            </a:extLst>
          </p:cNvPr>
          <p:cNvSpPr/>
          <p:nvPr/>
        </p:nvSpPr>
        <p:spPr>
          <a:xfrm>
            <a:off x="10795086" y="507455"/>
            <a:ext cx="285185" cy="1069063"/>
          </a:xfrm>
          <a:prstGeom prst="upArrow">
            <a:avLst>
              <a:gd name="adj1" fmla="val 63645"/>
              <a:gd name="adj2" fmla="val 982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Bent 56">
            <a:extLst>
              <a:ext uri="{FF2B5EF4-FFF2-40B4-BE49-F238E27FC236}">
                <a16:creationId xmlns:a16="http://schemas.microsoft.com/office/drawing/2014/main" id="{7FEF8813-15D7-441B-BB9F-129DA7049B3B}"/>
              </a:ext>
            </a:extLst>
          </p:cNvPr>
          <p:cNvSpPr>
            <a:spLocks/>
          </p:cNvSpPr>
          <p:nvPr/>
        </p:nvSpPr>
        <p:spPr>
          <a:xfrm rot="5400000" flipH="1">
            <a:off x="9839360" y="1702864"/>
            <a:ext cx="756538" cy="1765259"/>
          </a:xfrm>
          <a:prstGeom prst="bentArrow">
            <a:avLst>
              <a:gd name="adj1" fmla="val 23976"/>
              <a:gd name="adj2" fmla="val 21162"/>
              <a:gd name="adj3" fmla="val 36717"/>
              <a:gd name="adj4" fmla="val 479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rrow: Bent 62">
            <a:extLst>
              <a:ext uri="{FF2B5EF4-FFF2-40B4-BE49-F238E27FC236}">
                <a16:creationId xmlns:a16="http://schemas.microsoft.com/office/drawing/2014/main" id="{AB825107-4FD4-43F4-9DD0-8ABE7BE56C9E}"/>
              </a:ext>
            </a:extLst>
          </p:cNvPr>
          <p:cNvSpPr>
            <a:spLocks/>
          </p:cNvSpPr>
          <p:nvPr/>
        </p:nvSpPr>
        <p:spPr>
          <a:xfrm rot="10800000" flipH="1" flipV="1">
            <a:off x="7317255" y="2672058"/>
            <a:ext cx="1762352" cy="756942"/>
          </a:xfrm>
          <a:prstGeom prst="bentArrow">
            <a:avLst>
              <a:gd name="adj1" fmla="val 23976"/>
              <a:gd name="adj2" fmla="val 21162"/>
              <a:gd name="adj3" fmla="val 36717"/>
              <a:gd name="adj4" fmla="val 479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Bent 63">
            <a:extLst>
              <a:ext uri="{FF2B5EF4-FFF2-40B4-BE49-F238E27FC236}">
                <a16:creationId xmlns:a16="http://schemas.microsoft.com/office/drawing/2014/main" id="{4E14BDC6-1B4E-4545-B1F2-C7282D6EF423}"/>
              </a:ext>
            </a:extLst>
          </p:cNvPr>
          <p:cNvSpPr>
            <a:spLocks/>
          </p:cNvSpPr>
          <p:nvPr/>
        </p:nvSpPr>
        <p:spPr>
          <a:xfrm rot="5400000" flipH="1">
            <a:off x="6297077" y="3554817"/>
            <a:ext cx="756538" cy="1765259"/>
          </a:xfrm>
          <a:prstGeom prst="bentArrow">
            <a:avLst>
              <a:gd name="adj1" fmla="val 23976"/>
              <a:gd name="adj2" fmla="val 21162"/>
              <a:gd name="adj3" fmla="val 36717"/>
              <a:gd name="adj4" fmla="val 479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Arrow: Bent 64">
            <a:extLst>
              <a:ext uri="{FF2B5EF4-FFF2-40B4-BE49-F238E27FC236}">
                <a16:creationId xmlns:a16="http://schemas.microsoft.com/office/drawing/2014/main" id="{E7B8E078-9628-428A-AE50-7441B37DE6DD}"/>
              </a:ext>
            </a:extLst>
          </p:cNvPr>
          <p:cNvSpPr>
            <a:spLocks/>
          </p:cNvSpPr>
          <p:nvPr/>
        </p:nvSpPr>
        <p:spPr>
          <a:xfrm rot="10800000" flipH="1" flipV="1">
            <a:off x="3406695" y="4542574"/>
            <a:ext cx="1762352" cy="756942"/>
          </a:xfrm>
          <a:prstGeom prst="bentArrow">
            <a:avLst>
              <a:gd name="adj1" fmla="val 23976"/>
              <a:gd name="adj2" fmla="val 21162"/>
              <a:gd name="adj3" fmla="val 36717"/>
              <a:gd name="adj4" fmla="val 479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D77D1D9D-9E63-4CAB-BEE1-1CD3D0A2211A}"/>
              </a:ext>
            </a:extLst>
          </p:cNvPr>
          <p:cNvSpPr/>
          <p:nvPr/>
        </p:nvSpPr>
        <p:spPr>
          <a:xfrm>
            <a:off x="9304403" y="2757547"/>
            <a:ext cx="209489" cy="27723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588479D8-E84E-47D1-BAD6-F71445D4070A}"/>
              </a:ext>
            </a:extLst>
          </p:cNvPr>
          <p:cNvSpPr/>
          <p:nvPr/>
        </p:nvSpPr>
        <p:spPr>
          <a:xfrm>
            <a:off x="10801524" y="1741529"/>
            <a:ext cx="285185" cy="289944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9F2347-E965-42B4-BED2-10BF0BA7D8A5}"/>
              </a:ext>
            </a:extLst>
          </p:cNvPr>
          <p:cNvSpPr/>
          <p:nvPr/>
        </p:nvSpPr>
        <p:spPr>
          <a:xfrm rot="2700000">
            <a:off x="7286023" y="3534098"/>
            <a:ext cx="219182" cy="392952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1" name="Rounded Rectangle 27">
            <a:extLst>
              <a:ext uri="{FF2B5EF4-FFF2-40B4-BE49-F238E27FC236}">
                <a16:creationId xmlns:a16="http://schemas.microsoft.com/office/drawing/2014/main" id="{4B581D3C-20AF-40CE-A658-785D11B93397}"/>
              </a:ext>
            </a:extLst>
          </p:cNvPr>
          <p:cNvSpPr/>
          <p:nvPr/>
        </p:nvSpPr>
        <p:spPr>
          <a:xfrm>
            <a:off x="5329643" y="4556173"/>
            <a:ext cx="349863" cy="268742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2" name="Arrow: Bent 66">
            <a:extLst>
              <a:ext uri="{FF2B5EF4-FFF2-40B4-BE49-F238E27FC236}">
                <a16:creationId xmlns:a16="http://schemas.microsoft.com/office/drawing/2014/main" id="{7230225D-8A0B-4DFF-B168-C3A30ACBDDF5}"/>
              </a:ext>
            </a:extLst>
          </p:cNvPr>
          <p:cNvSpPr>
            <a:spLocks/>
          </p:cNvSpPr>
          <p:nvPr/>
        </p:nvSpPr>
        <p:spPr>
          <a:xfrm rot="10800000" flipH="1" flipV="1">
            <a:off x="1403719" y="5400954"/>
            <a:ext cx="1762352" cy="1457046"/>
          </a:xfrm>
          <a:prstGeom prst="bentArrow">
            <a:avLst>
              <a:gd name="adj1" fmla="val 12626"/>
              <a:gd name="adj2" fmla="val 10146"/>
              <a:gd name="adj3" fmla="val 18691"/>
              <a:gd name="adj4" fmla="val 266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4" name="Group 68">
            <a:extLst>
              <a:ext uri="{FF2B5EF4-FFF2-40B4-BE49-F238E27FC236}">
                <a16:creationId xmlns:a16="http://schemas.microsoft.com/office/drawing/2014/main" id="{F738D64D-D534-45AE-816E-D9AC124A8BF5}"/>
              </a:ext>
            </a:extLst>
          </p:cNvPr>
          <p:cNvGrpSpPr/>
          <p:nvPr/>
        </p:nvGrpSpPr>
        <p:grpSpPr>
          <a:xfrm>
            <a:off x="6901226" y="1330297"/>
            <a:ext cx="2431217" cy="1077218"/>
            <a:chOff x="1715370" y="1766707"/>
            <a:chExt cx="1472234" cy="107721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E09EB1-5B04-45BF-A082-B0E7825A162D}"/>
                </a:ext>
              </a:extLst>
            </p:cNvPr>
            <p:cNvSpPr txBox="1"/>
            <p:nvPr/>
          </p:nvSpPr>
          <p:spPr>
            <a:xfrm>
              <a:off x="1724504" y="2012928"/>
              <a:ext cx="1463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Easy to change colors, photos and Text.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CDE2300-702B-42E0-BAE0-1B32F8FD8EE9}"/>
                </a:ext>
              </a:extLst>
            </p:cNvPr>
            <p:cNvSpPr txBox="1"/>
            <p:nvPr/>
          </p:nvSpPr>
          <p:spPr>
            <a:xfrm>
              <a:off x="1715370" y="1766707"/>
              <a:ext cx="1470878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7" name="Group 71">
            <a:extLst>
              <a:ext uri="{FF2B5EF4-FFF2-40B4-BE49-F238E27FC236}">
                <a16:creationId xmlns:a16="http://schemas.microsoft.com/office/drawing/2014/main" id="{C8B1FAC0-4740-4004-9791-4EF4C00CF2E7}"/>
              </a:ext>
            </a:extLst>
          </p:cNvPr>
          <p:cNvGrpSpPr/>
          <p:nvPr/>
        </p:nvGrpSpPr>
        <p:grpSpPr>
          <a:xfrm>
            <a:off x="8862943" y="3898837"/>
            <a:ext cx="2431217" cy="1077218"/>
            <a:chOff x="1715370" y="1766707"/>
            <a:chExt cx="1472234" cy="107721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9E46373-3454-4578-9FE2-91D559E90647}"/>
                </a:ext>
              </a:extLst>
            </p:cNvPr>
            <p:cNvSpPr txBox="1"/>
            <p:nvPr/>
          </p:nvSpPr>
          <p:spPr>
            <a:xfrm>
              <a:off x="1724504" y="2012928"/>
              <a:ext cx="1463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Easy to change colors, photos and Text.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BB1A90-0653-4342-A5AB-613D44842E88}"/>
                </a:ext>
              </a:extLst>
            </p:cNvPr>
            <p:cNvSpPr txBox="1"/>
            <p:nvPr/>
          </p:nvSpPr>
          <p:spPr>
            <a:xfrm>
              <a:off x="1715370" y="1766707"/>
              <a:ext cx="1470878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3" name="Group 77">
            <a:extLst>
              <a:ext uri="{FF2B5EF4-FFF2-40B4-BE49-F238E27FC236}">
                <a16:creationId xmlns:a16="http://schemas.microsoft.com/office/drawing/2014/main" id="{A961CD17-2CC9-466B-9541-DB1F741BD2A1}"/>
              </a:ext>
            </a:extLst>
          </p:cNvPr>
          <p:cNvGrpSpPr/>
          <p:nvPr/>
        </p:nvGrpSpPr>
        <p:grpSpPr>
          <a:xfrm>
            <a:off x="6181885" y="4976055"/>
            <a:ext cx="2431217" cy="1077218"/>
            <a:chOff x="1715370" y="1766707"/>
            <a:chExt cx="1472234" cy="107721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8808192-D858-489E-9B6C-58B5D697A32A}"/>
                </a:ext>
              </a:extLst>
            </p:cNvPr>
            <p:cNvSpPr txBox="1"/>
            <p:nvPr/>
          </p:nvSpPr>
          <p:spPr>
            <a:xfrm>
              <a:off x="1724504" y="2012928"/>
              <a:ext cx="1463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Easy to change colors, photos and Text.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68E5AD7-2460-4A28-8FDB-B8F13216C158}"/>
                </a:ext>
              </a:extLst>
            </p:cNvPr>
            <p:cNvSpPr txBox="1"/>
            <p:nvPr/>
          </p:nvSpPr>
          <p:spPr>
            <a:xfrm>
              <a:off x="1715370" y="1766707"/>
              <a:ext cx="1470878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80">
            <a:extLst>
              <a:ext uri="{FF2B5EF4-FFF2-40B4-BE49-F238E27FC236}">
                <a16:creationId xmlns:a16="http://schemas.microsoft.com/office/drawing/2014/main" id="{3C8508A8-4545-4D62-9F62-C3170B2CE6C0}"/>
              </a:ext>
            </a:extLst>
          </p:cNvPr>
          <p:cNvGrpSpPr/>
          <p:nvPr/>
        </p:nvGrpSpPr>
        <p:grpSpPr>
          <a:xfrm>
            <a:off x="726710" y="3592761"/>
            <a:ext cx="2431217" cy="1077218"/>
            <a:chOff x="1715370" y="1766707"/>
            <a:chExt cx="1472234" cy="107721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A031F16-1396-486E-9861-FBBE4E580F29}"/>
                </a:ext>
              </a:extLst>
            </p:cNvPr>
            <p:cNvSpPr txBox="1"/>
            <p:nvPr/>
          </p:nvSpPr>
          <p:spPr>
            <a:xfrm>
              <a:off x="1724504" y="2012928"/>
              <a:ext cx="1463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Get a modern PowerPoint  Presentation that is beautifully designed. 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Easy to change colors, photos and Text.</a:t>
              </a:r>
              <a:r>
                <a:rPr lang="en-US" altLang="ko-KR" sz="12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A965BE-3B55-4E15-A9BB-BB6692B5093D}"/>
                </a:ext>
              </a:extLst>
            </p:cNvPr>
            <p:cNvSpPr txBox="1"/>
            <p:nvPr/>
          </p:nvSpPr>
          <p:spPr>
            <a:xfrm>
              <a:off x="1715370" y="1766707"/>
              <a:ext cx="1470878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9" name="Текстово поле 38"/>
          <p:cNvSpPr txBox="1"/>
          <p:nvPr/>
        </p:nvSpPr>
        <p:spPr>
          <a:xfrm>
            <a:off x="2240430" y="229567"/>
            <a:ext cx="7913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/>
              <a:t>ОТЛИЧНИ УСЛОВИЯ ЗА ТРУД И ОТДИХ </a:t>
            </a:r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5" y="1030726"/>
            <a:ext cx="3136652" cy="3103036"/>
          </a:xfrm>
          <a:prstGeom prst="rect">
            <a:avLst/>
          </a:prstGeom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27" y="3740971"/>
            <a:ext cx="4216103" cy="2958082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21" y="1016227"/>
            <a:ext cx="3750630" cy="2839593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93" y="3800898"/>
            <a:ext cx="2162886" cy="2883848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866" y="1139874"/>
            <a:ext cx="3817617" cy="2863213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51" y="3474865"/>
            <a:ext cx="2455561" cy="3274710"/>
          </a:xfrm>
          <a:prstGeom prst="rect">
            <a:avLst/>
          </a:prstGeom>
        </p:spPr>
      </p:pic>
      <p:pic>
        <p:nvPicPr>
          <p:cNvPr id="32" name="Картина 31" descr="Картина, която съдържа лого, емблема, Графика, символ&#10;&#10;Генерираното от ИИ съдържание може да е неправилно.">
            <a:extLst>
              <a:ext uri="{FF2B5EF4-FFF2-40B4-BE49-F238E27FC236}">
                <a16:creationId xmlns:a16="http://schemas.microsoft.com/office/drawing/2014/main" id="{D9F77AC8-F0B2-FAA7-459A-75C8478DA1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94" y="5718126"/>
            <a:ext cx="1165217" cy="1113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371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ALLPPT-1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6C8E9"/>
      </a:accent1>
      <a:accent2>
        <a:srgbClr val="B0D66C"/>
      </a:accent2>
      <a:accent3>
        <a:srgbClr val="FBE034"/>
      </a:accent3>
      <a:accent4>
        <a:srgbClr val="FF870F"/>
      </a:accent4>
      <a:accent5>
        <a:srgbClr val="FC79B2"/>
      </a:accent5>
      <a:accent6>
        <a:srgbClr val="B37EB3"/>
      </a:accent6>
      <a:hlink>
        <a:srgbClr val="FFFFFF"/>
      </a:hlink>
      <a:folHlink>
        <a:srgbClr val="262626"/>
      </a:folHlink>
    </a:clrScheme>
    <a:fontScheme name="ALLPPT -Arial">
      <a:majorFont>
        <a:latin typeface="Arial"/>
        <a:ea typeface="Microsoft JhengHei UI"/>
        <a:cs typeface=""/>
      </a:majorFont>
      <a:minorFont>
        <a:latin typeface="Arial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1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6C8E9"/>
      </a:accent1>
      <a:accent2>
        <a:srgbClr val="B0D66C"/>
      </a:accent2>
      <a:accent3>
        <a:srgbClr val="FBE034"/>
      </a:accent3>
      <a:accent4>
        <a:srgbClr val="FF870F"/>
      </a:accent4>
      <a:accent5>
        <a:srgbClr val="FC79B2"/>
      </a:accent5>
      <a:accent6>
        <a:srgbClr val="B37EB3"/>
      </a:accent6>
      <a:hlink>
        <a:srgbClr val="FFFFFF"/>
      </a:hlink>
      <a:folHlink>
        <a:srgbClr val="262626"/>
      </a:folHlink>
    </a:clrScheme>
    <a:fontScheme name="ALLPPT -Arial">
      <a:majorFont>
        <a:latin typeface="Arial"/>
        <a:ea typeface="Microsoft JhengHei UI"/>
        <a:cs typeface=""/>
      </a:majorFont>
      <a:minorFont>
        <a:latin typeface="Arial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1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6C8E9"/>
      </a:accent1>
      <a:accent2>
        <a:srgbClr val="B0D66C"/>
      </a:accent2>
      <a:accent3>
        <a:srgbClr val="FBE034"/>
      </a:accent3>
      <a:accent4>
        <a:srgbClr val="FF870F"/>
      </a:accent4>
      <a:accent5>
        <a:srgbClr val="FC79B2"/>
      </a:accent5>
      <a:accent6>
        <a:srgbClr val="B37EB3"/>
      </a:accent6>
      <a:hlink>
        <a:srgbClr val="FFFFFF"/>
      </a:hlink>
      <a:folHlink>
        <a:srgbClr val="262626"/>
      </a:folHlink>
    </a:clrScheme>
    <a:fontScheme name="ALLPPT -Arial">
      <a:majorFont>
        <a:latin typeface="Arial"/>
        <a:ea typeface="Microsoft JhengHei UI"/>
        <a:cs typeface=""/>
      </a:majorFont>
      <a:minorFont>
        <a:latin typeface="Arial"/>
        <a:ea typeface="Microsoft Jheng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Тема н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Тема н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н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2983</TotalTime>
  <Words>1320</Words>
  <Application>Microsoft Office PowerPoint</Application>
  <PresentationFormat>Широк екран</PresentationFormat>
  <Paragraphs>121</Paragraphs>
  <Slides>24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Заглавия на слайдовете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Montserrat</vt:lpstr>
      <vt:lpstr>Times New Roman</vt:lpstr>
      <vt:lpstr>Cover and End Slide Master</vt:lpstr>
      <vt:lpstr>Contents Slide Master</vt:lpstr>
      <vt:lpstr>Section Break Slide Master</vt:lpstr>
      <vt:lpstr>Office Theme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Марияна Б. Георгиева</cp:lastModifiedBy>
  <cp:revision>116</cp:revision>
  <dcterms:created xsi:type="dcterms:W3CDTF">2020-01-20T05:08:25Z</dcterms:created>
  <dcterms:modified xsi:type="dcterms:W3CDTF">2026-05-07T21:13:32Z</dcterms:modified>
</cp:coreProperties>
</file>